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8" r:id="rId5"/>
    <p:sldId id="270" r:id="rId6"/>
    <p:sldId id="272" r:id="rId7"/>
    <p:sldId id="273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7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ГТО </a:t>
            </a:r>
            <a:b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дошкольников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50131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Шаудинис И.В.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Старший воспитатель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28800" y="494525"/>
            <a:ext cx="6371592" cy="184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</a:rPr>
              <a:t>М</a:t>
            </a:r>
            <a:r>
              <a:rPr lang="ru-RU" sz="1800" b="1" dirty="0" smtClean="0">
                <a:solidFill>
                  <a:srgbClr val="002060"/>
                </a:solidFill>
              </a:rPr>
              <a:t>униципальное </a:t>
            </a:r>
            <a:r>
              <a:rPr lang="ru-RU" sz="1800" b="1" dirty="0" smtClean="0">
                <a:solidFill>
                  <a:srgbClr val="002060"/>
                </a:solidFill>
              </a:rPr>
              <a:t>бюджетное </a:t>
            </a:r>
            <a:r>
              <a:rPr lang="ru-RU" sz="1800" b="1" dirty="0" smtClean="0">
                <a:solidFill>
                  <a:srgbClr val="002060"/>
                </a:solidFill>
              </a:rPr>
              <a:t>дошкольное образовательное учреждение </a:t>
            </a:r>
            <a:r>
              <a:rPr lang="ru-RU" sz="1800" b="1" dirty="0" smtClean="0">
                <a:solidFill>
                  <a:srgbClr val="002060"/>
                </a:solidFill>
              </a:rPr>
              <a:t> детский </a:t>
            </a:r>
            <a:r>
              <a:rPr lang="ru-RU" sz="1800" b="1" dirty="0" smtClean="0">
                <a:solidFill>
                  <a:srgbClr val="002060"/>
                </a:solidFill>
              </a:rPr>
              <a:t>сад </a:t>
            </a:r>
            <a:r>
              <a:rPr lang="ru-RU" sz="1800" b="1" dirty="0" smtClean="0">
                <a:solidFill>
                  <a:srgbClr val="002060"/>
                </a:solidFill>
              </a:rPr>
              <a:t> №125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1442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3863" y="1046224"/>
            <a:ext cx="474561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Общероссийское движение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«Готов к труду и обороне» -  программа физкультурной                подготовки, которая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существовала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в нашей стране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с 1931 года по 1991 год.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27" y="23562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7" y="2780927"/>
            <a:ext cx="2395560" cy="406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24 марта 2022года в МБДОУ детском саду № 125 прошёл спортивный праздник </a:t>
            </a:r>
            <a:r>
              <a:rPr lang="ru-RU" i="1" dirty="0" smtClean="0"/>
              <a:t>«</a:t>
            </a:r>
            <a:r>
              <a:rPr lang="ru-RU" b="1" i="1" dirty="0" smtClean="0"/>
              <a:t>Весёлые старты </a:t>
            </a:r>
            <a:r>
              <a:rPr lang="ru-RU" b="1" dirty="0" smtClean="0"/>
              <a:t>посвященный</a:t>
            </a:r>
            <a:r>
              <a:rPr lang="ru-RU" b="1" i="1" dirty="0" smtClean="0"/>
              <a:t>  ГТО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В </a:t>
            </a:r>
            <a:r>
              <a:rPr lang="ru-RU" dirty="0" smtClean="0"/>
              <a:t>мероприятии приняли участие </a:t>
            </a:r>
            <a:r>
              <a:rPr lang="ru-RU" dirty="0" smtClean="0"/>
              <a:t>70 воспитанников </a:t>
            </a:r>
            <a:r>
              <a:rPr lang="ru-RU" dirty="0" smtClean="0"/>
              <a:t>старшего дошкольного возраста.  Детей познакомили с движением ВФСК ГТО. Дошкольники приветствовали Заслуженного работника физической культуры и спорта РФ, Мастера спорта СССР по акробатике, Ветерана спорта, судью ГТО по гимнастическим упражнениям и метанию мяча в цель Власова Виктора Владимировича.  Виктор Владимирович приветствовал участников спортивного мероприятия и  объяснил ребятам, что это не соревнования, а своего рода фестиваль спортивного мастерства.</a:t>
            </a:r>
          </a:p>
          <a:p>
            <a:pPr>
              <a:buNone/>
            </a:pPr>
            <a:r>
              <a:rPr lang="ru-RU" dirty="0" smtClean="0"/>
              <a:t>       Спортивный </a:t>
            </a:r>
            <a:r>
              <a:rPr lang="ru-RU" dirty="0" smtClean="0"/>
              <a:t>праздник проводился в игровой форме. Спортсмены-клоуны </a:t>
            </a:r>
            <a:r>
              <a:rPr lang="ru-RU" dirty="0" err="1" smtClean="0"/>
              <a:t>Бим</a:t>
            </a:r>
            <a:r>
              <a:rPr lang="ru-RU" dirty="0" smtClean="0"/>
              <a:t> и Бом провели эстафеты, а жюри оценивало результаты состязаний.</a:t>
            </a:r>
          </a:p>
          <a:p>
            <a:pPr>
              <a:buNone/>
            </a:pPr>
            <a:r>
              <a:rPr lang="ru-RU" dirty="0" smtClean="0"/>
              <a:t>       Все </a:t>
            </a:r>
            <a:r>
              <a:rPr lang="ru-RU" dirty="0" smtClean="0"/>
              <a:t>участники награждены призами.  Дети поняли, что комплекс ГТО необходим</a:t>
            </a:r>
            <a:r>
              <a:rPr lang="ru-RU" b="1" dirty="0" smtClean="0"/>
              <a:t>,</a:t>
            </a:r>
            <a:r>
              <a:rPr lang="ru-RU" dirty="0" smtClean="0"/>
              <a:t> чтобы в будущем каждый из них мог стать полноценной и всесторонне развитой личностью, быть готовым к труду и обороне!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596883" cy="215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ГТО\IMG_20220324_1109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4076084" cy="294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ГТО\IMG_20220324_11095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85728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ГТО\IMG_20220324_1111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3214686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546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User\Desktop\ГТО\IMG_20220324_10025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4567259" cy="371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ГТО\IMG_20220324_10025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928670"/>
            <a:ext cx="3174134" cy="49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:\Users\User\Desktop\ГТО\IMG_20220324_100724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642918"/>
            <a:ext cx="6000792" cy="487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ТО\IMG_20220324_0947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252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ГТО  для дошкольников</vt:lpstr>
      <vt:lpstr>Что такое ГТО?</vt:lpstr>
      <vt:lpstr>А что сегодня?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Люсёк</dc:creator>
  <cp:lastModifiedBy>Пользователь</cp:lastModifiedBy>
  <cp:revision>26</cp:revision>
  <dcterms:modified xsi:type="dcterms:W3CDTF">2022-03-28T08:06:38Z</dcterms:modified>
</cp:coreProperties>
</file>