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3" r:id="rId3"/>
    <p:sldId id="271" r:id="rId4"/>
    <p:sldId id="259" r:id="rId5"/>
    <p:sldId id="272" r:id="rId6"/>
    <p:sldId id="260" r:id="rId7"/>
    <p:sldId id="264" r:id="rId8"/>
    <p:sldId id="274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99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8" d="100"/>
          <a:sy n="58" d="100"/>
        </p:scale>
        <p:origin x="-850" y="-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FCEE9-931F-4AB0-B5C5-CF83AE63014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collections/card/5beaed4601f972206f72ccf1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&#1091;&#1088;&#1086;&#1082;.&#1088;&#1092;/library/klassnij_chas_v_4_klasse_bud_zametnej_v_temnote_071236.htmlhttps:/nsportal.ru/shkola/osnovy-bezopasnosti-zhiznedeyatelnosti/library/2020/09/20/prezentatsiya-svetootrazhatel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9581" y="-99392"/>
            <a:ext cx="9423581" cy="706768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39552" y="-7580"/>
            <a:ext cx="78128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Световозвращатели</a:t>
            </a:r>
            <a:endParaRPr lang="ru-RU" sz="6600" b="1" dirty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0076" y="1100416"/>
            <a:ext cx="33843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000" b="1" dirty="0">
                <a:solidFill>
                  <a:srgbClr val="99FF33"/>
                </a:solidFill>
              </a:rPr>
              <a:t>Засветись!</a:t>
            </a:r>
          </a:p>
          <a:p>
            <a:pPr lvl="0" algn="ctr"/>
            <a:r>
              <a:rPr lang="ru-RU" sz="5000" b="1" dirty="0">
                <a:solidFill>
                  <a:srgbClr val="99FF33"/>
                </a:solidFill>
              </a:rPr>
              <a:t> Стань заметнее на дороге!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68" y="3284984"/>
            <a:ext cx="271573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3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Фликер</a:t>
            </a:r>
          </a:p>
          <a:p>
            <a:pPr lvl="0" algn="ctr"/>
            <a:r>
              <a:rPr lang="ru-RU" sz="23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Светоотражатель </a:t>
            </a:r>
          </a:p>
          <a:p>
            <a:pPr lvl="0" algn="ctr"/>
            <a:r>
              <a:rPr lang="ru-RU" sz="23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Важно для всех!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95536" y="1340768"/>
            <a:ext cx="1862696" cy="186269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516217" y="1314750"/>
            <a:ext cx="2016224" cy="191825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4429132"/>
            <a:ext cx="2605609" cy="195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99592" y="260648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Фликеры</a:t>
            </a:r>
            <a:r>
              <a:rPr lang="ru-RU" sz="2400" dirty="0" smtClean="0">
                <a:solidFill>
                  <a:srgbClr val="FF0000"/>
                </a:solidFill>
              </a:rPr>
              <a:t> – </a:t>
            </a:r>
            <a:r>
              <a:rPr lang="ru-RU" sz="2400" dirty="0" smtClean="0"/>
              <a:t>это световозвращающие элементы, которые отражаются в свете фар автомобиля и позволяют водителям увидеть пешехода в темное время суток. </a:t>
            </a:r>
          </a:p>
          <a:p>
            <a:pPr algn="just"/>
            <a:r>
              <a:rPr lang="ru-RU" sz="2400" dirty="0" smtClean="0"/>
              <a:t>Световозвращающий элемент снижает риск наезда автомобиля на пешехода в 10 раз. Сейчас выпускают самые разные световозвращающие или светоотражающие элементы: значки, браслеты, подвески, наклейки.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923929" y="3354728"/>
            <a:ext cx="3880434" cy="33866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98762" y="357166"/>
            <a:ext cx="8164343" cy="4000528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88640"/>
            <a:ext cx="6203032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dirty="0" smtClean="0"/>
              <a:t>1. Фликер - значок. Самый удобный вид </a:t>
            </a:r>
            <a:r>
              <a:rPr lang="ru-RU" sz="2400" dirty="0" err="1" smtClean="0"/>
              <a:t>фликера</a:t>
            </a:r>
            <a:r>
              <a:rPr lang="ru-RU" sz="2400" dirty="0" smtClean="0"/>
              <a:t>. Это могут быть машинки, смайлики, сердечки.</a:t>
            </a:r>
          </a:p>
          <a:p>
            <a:pPr marL="0" indent="0" algn="ctr">
              <a:buNone/>
            </a:pPr>
            <a:r>
              <a:rPr lang="ru-RU" sz="2400" dirty="0" smtClean="0"/>
              <a:t>2. Фликер – подвеска. Имеет в комплекте шнурок.</a:t>
            </a:r>
          </a:p>
          <a:p>
            <a:pPr marL="0" indent="0" algn="ctr">
              <a:buNone/>
            </a:pPr>
            <a:r>
              <a:rPr lang="ru-RU" sz="2400" dirty="0" smtClean="0"/>
              <a:t>3. Фликер – брелок. Удобно прикрепить к сумке или к рюкзаку. </a:t>
            </a:r>
          </a:p>
          <a:p>
            <a:pPr marL="0" indent="0" algn="ctr">
              <a:buNone/>
            </a:pPr>
            <a:r>
              <a:rPr lang="ru-RU" sz="2400" dirty="0" smtClean="0"/>
              <a:t>4. Фликер – браслет. Представляет собой </a:t>
            </a:r>
          </a:p>
          <a:p>
            <a:pPr marL="0" indent="0" algn="ctr">
              <a:buNone/>
            </a:pPr>
            <a:r>
              <a:rPr lang="ru-RU" sz="2400" dirty="0" smtClean="0"/>
              <a:t>металлическую подвеску со светоотражающим покрытием.</a:t>
            </a:r>
          </a:p>
          <a:p>
            <a:pPr marL="0" indent="0" algn="ctr">
              <a:buNone/>
            </a:pPr>
            <a:r>
              <a:rPr lang="ru-RU" sz="2400" dirty="0" smtClean="0"/>
              <a:t>5. Фликер – наклейка. Крепится на одежду. Срок ношения не очень велик.</a:t>
            </a:r>
          </a:p>
          <a:p>
            <a:pPr marL="0" indent="0" algn="ctr">
              <a:buNone/>
            </a:pP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488360" y="116632"/>
            <a:ext cx="2592288" cy="12961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948264" y="1562336"/>
            <a:ext cx="1866664" cy="18666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77473" y="3573016"/>
            <a:ext cx="2208245" cy="165618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835696" y="4845538"/>
            <a:ext cx="1727836" cy="172783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355976" y="4846104"/>
            <a:ext cx="1727270" cy="17272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415900" y="116632"/>
            <a:ext cx="188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94826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777473" y="3645024"/>
            <a:ext cx="24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872308" y="48598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375408" y="48598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28728" y="642918"/>
            <a:ext cx="63714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Варианты размещения фликеров: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dirty="0" smtClean="0"/>
              <a:t> </a:t>
            </a:r>
            <a:r>
              <a:rPr lang="ru-RU" sz="2400" dirty="0" smtClean="0"/>
              <a:t> школьный рюкзак;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  верхняя одежда;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  запястье;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  детская коляска;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  велосипед или самокат;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  санки.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071802" y="3500438"/>
            <a:ext cx="4120833" cy="3029721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0034" y="714356"/>
            <a:ext cx="3356992" cy="33569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508104" y="3126100"/>
            <a:ext cx="3386728" cy="338672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5100" b="1" dirty="0" smtClean="0">
                <a:solidFill>
                  <a:srgbClr val="002060"/>
                </a:solidFill>
              </a:rPr>
              <a:t>Фликер</a:t>
            </a:r>
            <a:r>
              <a:rPr lang="ru-RU" sz="5100" dirty="0" smtClean="0">
                <a:solidFill>
                  <a:srgbClr val="002060"/>
                </a:solidFill>
              </a:rPr>
              <a:t> – это без сомненья,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Знак дорожного движенья,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Что на месте не стоит,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А с тобой везде спешит,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Темноты он не боится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И от света фар искрится.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Маячок такой водитель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За версту всегда увидит.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Прикрепи к одежде ФЛИКЕР – 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Это твой телохранитель!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9512" y="1772816"/>
            <a:ext cx="1763688" cy="1746051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692696"/>
            <a:ext cx="835292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Garamond" pitchFamily="18" charset="0"/>
              </a:rPr>
              <a:t>Источники информации:</a:t>
            </a: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https</a:t>
            </a:r>
            <a:r>
              <a:rPr lang="en-US" sz="2000" dirty="0">
                <a:latin typeface="+mj-lt"/>
              </a:rPr>
              <a:t>://</a:t>
            </a:r>
            <a:r>
              <a:rPr lang="en-US" sz="2000" dirty="0" smtClean="0">
                <a:latin typeface="+mj-lt"/>
              </a:rPr>
              <a:t>nsportal.ru/shkola/klassnoe-rukovodstvo/library/2019/01/20/klassnyy-chas-flikery-i-s</a:t>
            </a:r>
            <a:endParaRPr lang="ru-RU" sz="2000" dirty="0" smtClean="0">
              <a:latin typeface="+mj-lt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+mj-lt"/>
              </a:rPr>
              <a:t>Vetovozvrashchayushchie</a:t>
            </a:r>
            <a:endParaRPr lang="ru-RU" sz="2000" dirty="0" smtClean="0">
              <a:latin typeface="+mj-lt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hlinkClick r:id="rId3"/>
              </a:rPr>
              <a:t>https</a:t>
            </a:r>
            <a:r>
              <a:rPr lang="en-US" sz="2000" dirty="0">
                <a:latin typeface="+mj-lt"/>
                <a:hlinkClick r:id="rId3"/>
              </a:rPr>
              <a:t>://yandex.ru/collections/card/5beaed4601f972206f72ccf1</a:t>
            </a:r>
            <a:r>
              <a:rPr lang="en-US" sz="2000" dirty="0" smtClean="0">
                <a:latin typeface="+mj-lt"/>
                <a:hlinkClick r:id="rId3"/>
              </a:rPr>
              <a:t>/</a:t>
            </a:r>
            <a:endParaRPr lang="ru-RU" sz="2000" dirty="0" smtClean="0">
              <a:latin typeface="+mj-lt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hlinkClick r:id="rId4"/>
              </a:rPr>
              <a:t>https://xn--j1ahfl.xn--</a:t>
            </a:r>
            <a:r>
              <a:rPr lang="en-US" sz="2000" dirty="0" smtClean="0">
                <a:latin typeface="+mj-lt"/>
                <a:hlinkClick r:id="rId4"/>
              </a:rPr>
              <a:t>p1ai/library/klassnij_chas_v_4_klasse_bud_zametnej_v_temnote_071236.html</a:t>
            </a:r>
            <a:r>
              <a:rPr lang="en-US" sz="2000" dirty="0" smtClean="0">
                <a:latin typeface="+mj-lt"/>
                <a:hlinkClick r:id="rId4"/>
              </a:rPr>
              <a:t>https://</a:t>
            </a:r>
            <a:r>
              <a:rPr lang="en-US" sz="2000" dirty="0" smtClean="0">
                <a:latin typeface="+mj-lt"/>
                <a:hlinkClick r:id="rId4"/>
              </a:rPr>
              <a:t>nsportal.ru/shkola/osnovy-bezopasnosti-zhiznedeyatelnosti/library/2020/09/20/prezentatsiya-svetootrazhateli</a:t>
            </a:r>
            <a:endParaRPr lang="ru-RU" sz="2000" dirty="0" smtClean="0">
              <a:latin typeface="+mj-lt"/>
            </a:endParaRPr>
          </a:p>
          <a:p>
            <a:pPr marL="0" indent="0">
              <a:buNone/>
            </a:pPr>
            <a:endParaRPr lang="ru-RU" sz="2000" dirty="0" smtClean="0">
              <a:latin typeface="+mj-lt"/>
            </a:endParaRPr>
          </a:p>
          <a:p>
            <a:pPr marL="0" indent="0">
              <a:buNone/>
            </a:pP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038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692696"/>
            <a:ext cx="837361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FF00"/>
                </a:solidFill>
                <a:latin typeface="+mj-lt"/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+mj-lt"/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FFFF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rgbClr val="FFFF00"/>
                </a:solidFill>
                <a:latin typeface="+mj-lt"/>
              </a:rPr>
              <a:t>Берегите себя и своих близких.</a:t>
            </a:r>
          </a:p>
          <a:p>
            <a:pPr marL="0" indent="0" algn="ctr">
              <a:buNone/>
            </a:pPr>
            <a:endParaRPr lang="ru-RU" sz="24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411760" y="3933056"/>
            <a:ext cx="3986808" cy="249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08556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819</TotalTime>
  <Words>252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77</cp:revision>
  <dcterms:created xsi:type="dcterms:W3CDTF">2019-12-12T02:43:18Z</dcterms:created>
  <dcterms:modified xsi:type="dcterms:W3CDTF">2022-12-08T10:38:08Z</dcterms:modified>
</cp:coreProperties>
</file>