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3429-F229-4BA8-853C-166216D38CD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79DE-0376-413F-AC3E-03BA1A491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3429-F229-4BA8-853C-166216D38CD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79DE-0376-413F-AC3E-03BA1A491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3429-F229-4BA8-853C-166216D38CD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79DE-0376-413F-AC3E-03BA1A491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3429-F229-4BA8-853C-166216D38CD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79DE-0376-413F-AC3E-03BA1A491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3429-F229-4BA8-853C-166216D38CD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79DE-0376-413F-AC3E-03BA1A491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3429-F229-4BA8-853C-166216D38CD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79DE-0376-413F-AC3E-03BA1A491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3429-F229-4BA8-853C-166216D38CD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79DE-0376-413F-AC3E-03BA1A491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3429-F229-4BA8-853C-166216D38CD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79DE-0376-413F-AC3E-03BA1A491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3429-F229-4BA8-853C-166216D38CD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79DE-0376-413F-AC3E-03BA1A491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3429-F229-4BA8-853C-166216D38CD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79DE-0376-413F-AC3E-03BA1A491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3429-F229-4BA8-853C-166216D38CD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79DE-0376-413F-AC3E-03BA1A491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3429-F229-4BA8-853C-166216D38CD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79DE-0376-413F-AC3E-03BA1A491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Шаблон презентации &quot;Детские журнал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678" y="0"/>
            <a:ext cx="921767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357166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Инсценировка сказки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 descr="C:\Users\Администратор\Desktop\IMG_20220513_094405.jpg"/>
          <p:cNvPicPr/>
          <p:nvPr/>
        </p:nvPicPr>
        <p:blipFill>
          <a:blip r:embed="rId3" cstate="print"/>
          <a:srcRect t="36630" b="17338"/>
          <a:stretch>
            <a:fillRect/>
          </a:stretch>
        </p:blipFill>
        <p:spPr bwMode="auto">
          <a:xfrm>
            <a:off x="214282" y="2786058"/>
            <a:ext cx="62865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Спектакль &quot;Кошкин дом&quot; во Владивостоке 3 апреля 2022 в Приморский краевой  театр кук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14290"/>
            <a:ext cx="2357454" cy="239077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7158" y="928670"/>
            <a:ext cx="6500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Про богатый кошкин </a:t>
            </a:r>
            <a:r>
              <a:rPr lang="ru-RU" sz="2400" dirty="0" smtClean="0">
                <a:solidFill>
                  <a:srgbClr val="00B050"/>
                </a:solidFill>
              </a:rPr>
              <a:t>дом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Мы и сказку поведем.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Посиди да погоди —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Сказка будет впереди!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Шаблон презентации &quot;Свежий ветеро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1000108"/>
            <a:ext cx="3429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Тили-тили-тили-бом!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Был у кошки новый дом.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Ставенки резные,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Окна расписные.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А кругом — широкий двор,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С четырех сторон забор.</a:t>
            </a:r>
          </a:p>
        </p:txBody>
      </p:sp>
      <p:pic>
        <p:nvPicPr>
          <p:cNvPr id="1025" name="Picture 1" descr="C:\Users\Администратор\Desktop\IMG_20220513_094501.jpg"/>
          <p:cNvPicPr>
            <a:picLocks noChangeAspect="1" noChangeArrowheads="1"/>
          </p:cNvPicPr>
          <p:nvPr/>
        </p:nvPicPr>
        <p:blipFill>
          <a:blip r:embed="rId3" cstate="print"/>
          <a:srcRect t="31847" r="10225" b="2206"/>
          <a:stretch>
            <a:fillRect/>
          </a:stretch>
        </p:blipFill>
        <p:spPr bwMode="auto">
          <a:xfrm>
            <a:off x="714348" y="1071546"/>
            <a:ext cx="4271938" cy="468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ии &quot;Свежий ветеро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714356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Вот пришли к богатой тетке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Два племянника-сиротки.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Постучались под окном,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Чтобы их впустили в дом.</a:t>
            </a:r>
          </a:p>
        </p:txBody>
      </p:sp>
      <p:pic>
        <p:nvPicPr>
          <p:cNvPr id="5" name="Picture 7" descr="C:\Users\Администратор\Desktop\IMG_20220513_094525.jpg"/>
          <p:cNvPicPr>
            <a:picLocks noChangeAspect="1" noChangeArrowheads="1"/>
          </p:cNvPicPr>
          <p:nvPr/>
        </p:nvPicPr>
        <p:blipFill>
          <a:blip r:embed="rId3" cstate="print"/>
          <a:srcRect t="25000" r="1486" b="11000"/>
          <a:stretch>
            <a:fillRect/>
          </a:stretch>
        </p:blipFill>
        <p:spPr bwMode="auto">
          <a:xfrm>
            <a:off x="428596" y="357166"/>
            <a:ext cx="3143272" cy="2857520"/>
          </a:xfrm>
          <a:prstGeom prst="rect">
            <a:avLst/>
          </a:prstGeom>
          <a:noFill/>
        </p:spPr>
      </p:pic>
      <p:pic>
        <p:nvPicPr>
          <p:cNvPr id="6" name="Рисунок 5" descr="C:\Users\Администратор\Desktop\IMG_20220513_094603.jpg"/>
          <p:cNvPicPr/>
          <p:nvPr/>
        </p:nvPicPr>
        <p:blipFill>
          <a:blip r:embed="rId4" cstate="print"/>
          <a:srcRect t="24298" b="20391"/>
          <a:stretch>
            <a:fillRect/>
          </a:stretch>
        </p:blipFill>
        <p:spPr bwMode="auto">
          <a:xfrm>
            <a:off x="428596" y="3429000"/>
            <a:ext cx="3071834" cy="291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14876" y="2357430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Тетя, тетя кошка,</a:t>
            </a: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Выгляни в окошко!</a:t>
            </a: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Есть хотят котята.</a:t>
            </a: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Ты живешь богато.</a:t>
            </a: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Обогрей нас, кошка,</a:t>
            </a: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Покорми немножко!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429132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/>
                </a:solidFill>
              </a:rPr>
              <a:t>Пошли вы, попрошайки!</a:t>
            </a:r>
            <a:r>
              <a:rPr lang="ru-RU" sz="2400" dirty="0" smtClean="0">
                <a:solidFill>
                  <a:schemeClr val="accent4"/>
                </a:solidFill>
              </a:rPr>
              <a:t/>
            </a:r>
            <a:br>
              <a:rPr lang="ru-RU" sz="2400" dirty="0" smtClean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>Небось хотите сливок?</a:t>
            </a:r>
            <a:r>
              <a:rPr lang="ru-RU" sz="2400" dirty="0" smtClean="0">
                <a:solidFill>
                  <a:schemeClr val="accent4"/>
                </a:solidFill>
              </a:rPr>
              <a:t/>
            </a:r>
            <a:br>
              <a:rPr lang="ru-RU" sz="2400" dirty="0" smtClean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>Вот я вас за загривок!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ии &quot;Свежий ветеро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Desktop\IMG_20220513_094624.jpg"/>
          <p:cNvPicPr/>
          <p:nvPr/>
        </p:nvPicPr>
        <p:blipFill>
          <a:blip r:embed="rId3" cstate="print"/>
          <a:srcRect t="22833" b="14530"/>
          <a:stretch>
            <a:fillRect/>
          </a:stretch>
        </p:blipFill>
        <p:spPr bwMode="auto">
          <a:xfrm>
            <a:off x="428596" y="357166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86182" y="642919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К богатой кошке гость пришел,</a:t>
            </a:r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Известный в городе козел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857364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/>
                </a:solidFill>
              </a:rPr>
              <a:t>Козел Козлович, как дела?</a:t>
            </a:r>
            <a:r>
              <a:rPr lang="ru-RU" sz="2400" dirty="0" smtClean="0">
                <a:solidFill>
                  <a:schemeClr val="accent4"/>
                </a:solidFill>
              </a:rPr>
              <a:t/>
            </a:r>
            <a:br>
              <a:rPr lang="ru-RU" sz="2400" dirty="0" smtClean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>Я вас давно к себе ждала!</a:t>
            </a:r>
          </a:p>
        </p:txBody>
      </p:sp>
      <p:pic>
        <p:nvPicPr>
          <p:cNvPr id="16386" name="Picture 2" descr="C:\Users\Администратор\Desktop\IMG_20220513_094640.jpg"/>
          <p:cNvPicPr>
            <a:picLocks noChangeAspect="1" noChangeArrowheads="1"/>
          </p:cNvPicPr>
          <p:nvPr/>
        </p:nvPicPr>
        <p:blipFill>
          <a:blip r:embed="rId4" cstate="print"/>
          <a:srcRect t="28227" b="17336"/>
          <a:stretch>
            <a:fillRect/>
          </a:stretch>
        </p:blipFill>
        <p:spPr bwMode="auto">
          <a:xfrm>
            <a:off x="285720" y="3643314"/>
            <a:ext cx="3500462" cy="32146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4810" y="2857496"/>
            <a:ext cx="4429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Кошка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Привет </a:t>
            </a:r>
            <a:r>
              <a:rPr lang="ru-RU" sz="2000" dirty="0">
                <a:solidFill>
                  <a:srgbClr val="7030A0"/>
                </a:solidFill>
              </a:rPr>
              <a:t>мой Пете-петушку!</a:t>
            </a:r>
          </a:p>
          <a:p>
            <a:r>
              <a:rPr lang="ru-RU" sz="2000" i="1" dirty="0"/>
              <a:t>Петух</a:t>
            </a:r>
            <a:endParaRPr lang="ru-RU" sz="2000" dirty="0"/>
          </a:p>
          <a:p>
            <a:r>
              <a:rPr lang="ru-RU" sz="2000" dirty="0">
                <a:solidFill>
                  <a:schemeClr val="accent4"/>
                </a:solidFill>
              </a:rPr>
              <a:t>Благодарю! Кукареку!</a:t>
            </a:r>
          </a:p>
          <a:p>
            <a:r>
              <a:rPr lang="ru-RU" sz="2000" i="1" dirty="0"/>
              <a:t>Кошка</a:t>
            </a:r>
            <a:endParaRPr lang="ru-RU" sz="2000" dirty="0"/>
          </a:p>
          <a:p>
            <a:r>
              <a:rPr lang="ru-RU" sz="2000" dirty="0">
                <a:solidFill>
                  <a:srgbClr val="7030A0"/>
                </a:solidFill>
              </a:rPr>
              <a:t>А вас, кума-наседка,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Я вижу очень редко.</a:t>
            </a:r>
          </a:p>
          <a:p>
            <a:r>
              <a:rPr lang="ru-RU" sz="2000" i="1" dirty="0"/>
              <a:t>Курица</a:t>
            </a:r>
            <a:endParaRPr lang="ru-RU" sz="2000" dirty="0"/>
          </a:p>
          <a:p>
            <a:r>
              <a:rPr lang="ru-RU" sz="2000" dirty="0">
                <a:solidFill>
                  <a:srgbClr val="7030A0"/>
                </a:solidFill>
              </a:rPr>
              <a:t>Ходить к вам, право, нелегко —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Живете очень далеко.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Мы, бедные наседки, —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Такие домоседки!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ии &quot;Свежий ветеро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2143116"/>
            <a:ext cx="4214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Не могу же я, простите,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Угодить вам всем зараз.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Вы пляшите что хотите,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Лишь бы был веселый </a:t>
            </a:r>
            <a:r>
              <a:rPr lang="ru-RU" sz="2800" b="1" dirty="0" smtClean="0">
                <a:solidFill>
                  <a:srgbClr val="00B050"/>
                </a:solidFill>
              </a:rPr>
              <a:t>пляс.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C:\Users\Администратор\Desktop\IMG_20220513_094724.jpg"/>
          <p:cNvPicPr/>
          <p:nvPr/>
        </p:nvPicPr>
        <p:blipFill>
          <a:blip r:embed="rId3" cstate="print"/>
          <a:srcRect l="9839" t="26128" r="6959" b="20428"/>
          <a:stretch>
            <a:fillRect/>
          </a:stretch>
        </p:blipFill>
        <p:spPr bwMode="auto">
          <a:xfrm>
            <a:off x="214282" y="285728"/>
            <a:ext cx="3786214" cy="300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IMG_20220513_094740.jpg"/>
          <p:cNvPicPr/>
          <p:nvPr/>
        </p:nvPicPr>
        <p:blipFill>
          <a:blip r:embed="rId4" cstate="print"/>
          <a:srcRect l="4651" t="23662" r="2812" b="24625"/>
          <a:stretch>
            <a:fillRect/>
          </a:stretch>
        </p:blipFill>
        <p:spPr bwMode="auto">
          <a:xfrm>
            <a:off x="285720" y="3357562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ии &quot;Свежий ветеро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1142984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Словечко за словечком —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 снова разговор,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А дома перед печкой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Огонь прожег ковер.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3071810"/>
            <a:ext cx="442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Тили-тили,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Тили-тили,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Тили-тили, </a:t>
            </a:r>
            <a:r>
              <a:rPr lang="ru-RU" sz="2400" dirty="0" err="1">
                <a:solidFill>
                  <a:srgbClr val="00B050"/>
                </a:solidFill>
              </a:rPr>
              <a:t>тили-бом</a:t>
            </a:r>
            <a:r>
              <a:rPr lang="ru-RU" sz="2400" dirty="0">
                <a:solidFill>
                  <a:srgbClr val="00B050"/>
                </a:solidFill>
              </a:rPr>
              <a:t>!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Загорелся кошкин дом!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Загорелся кошкин дом,</a:t>
            </a:r>
          </a:p>
        </p:txBody>
      </p:sp>
      <p:pic>
        <p:nvPicPr>
          <p:cNvPr id="5" name="Рисунок 4" descr="C:\Users\Администратор\Desktop\IMG_20220513_094838.jpg"/>
          <p:cNvPicPr/>
          <p:nvPr/>
        </p:nvPicPr>
        <p:blipFill>
          <a:blip r:embed="rId3" cstate="print"/>
          <a:srcRect t="23249" r="19170" b="13716"/>
          <a:stretch>
            <a:fillRect/>
          </a:stretch>
        </p:blipFill>
        <p:spPr bwMode="auto">
          <a:xfrm>
            <a:off x="714348" y="1285860"/>
            <a:ext cx="331207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аблон презентации &quot;Свежий ветеро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Desktop\IMG_20220513_094955.jpg"/>
          <p:cNvPicPr/>
          <p:nvPr/>
        </p:nvPicPr>
        <p:blipFill>
          <a:blip r:embed="rId3" cstate="print"/>
          <a:srcRect t="28720" b="11310"/>
          <a:stretch>
            <a:fillRect/>
          </a:stretch>
        </p:blipFill>
        <p:spPr bwMode="auto">
          <a:xfrm>
            <a:off x="428596" y="3500438"/>
            <a:ext cx="378621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IMG_20220513_094951.jpg"/>
          <p:cNvPicPr/>
          <p:nvPr/>
        </p:nvPicPr>
        <p:blipFill>
          <a:blip r:embed="rId4" cstate="print"/>
          <a:srcRect t="29748" b="10853"/>
          <a:stretch>
            <a:fillRect/>
          </a:stretch>
        </p:blipFill>
        <p:spPr bwMode="auto">
          <a:xfrm>
            <a:off x="571472" y="357166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785794"/>
            <a:ext cx="4071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Бежит курица с </a:t>
            </a:r>
            <a:r>
              <a:rPr lang="ru-RU" sz="2800" dirty="0" smtClean="0">
                <a:solidFill>
                  <a:srgbClr val="7030A0"/>
                </a:solidFill>
              </a:rPr>
              <a:t>ведром.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4071942"/>
            <a:ext cx="358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Поливает кошкин дом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Шаблон презентации &quot;Свежий ветеро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357166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Тили-тили-тили-бом!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Будем строить новый дом.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Приходите в гости!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28604"/>
            <a:ext cx="47149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Вот </a:t>
            </a:r>
            <a:r>
              <a:rPr lang="ru-RU" sz="3200" dirty="0">
                <a:solidFill>
                  <a:srgbClr val="FF0000"/>
                </a:solidFill>
              </a:rPr>
              <a:t>и рухнул кошкин дом</a:t>
            </a:r>
            <a:r>
              <a:rPr lang="ru-RU" sz="3200" dirty="0" smtClean="0">
                <a:solidFill>
                  <a:srgbClr val="FF0000"/>
                </a:solidFill>
              </a:rPr>
              <a:t>!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Погорел со всем добром!</a:t>
            </a:r>
          </a:p>
        </p:txBody>
      </p:sp>
      <p:pic>
        <p:nvPicPr>
          <p:cNvPr id="17410" name="Picture 2" descr="Кошкин дом, мультфильм (1958), смотреть мультики онлайн бесплатно | Русская  сказка | Сказки, Мультфильмы, Иллюстр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743058"/>
            <a:ext cx="5715040" cy="3114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64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13</cp:revision>
  <dcterms:created xsi:type="dcterms:W3CDTF">2022-05-13T13:04:45Z</dcterms:created>
  <dcterms:modified xsi:type="dcterms:W3CDTF">2022-05-13T15:18:01Z</dcterms:modified>
</cp:coreProperties>
</file>