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79" r:id="rId5"/>
    <p:sldId id="280" r:id="rId6"/>
    <p:sldId id="281" r:id="rId7"/>
    <p:sldId id="282" r:id="rId8"/>
    <p:sldId id="259" r:id="rId9"/>
    <p:sldId id="277" r:id="rId10"/>
    <p:sldId id="276" r:id="rId11"/>
    <p:sldId id="270" r:id="rId12"/>
    <p:sldId id="283" r:id="rId13"/>
    <p:sldId id="274" r:id="rId14"/>
    <p:sldId id="278" r:id="rId15"/>
    <p:sldId id="265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918" autoAdjust="0"/>
  </p:normalViewPr>
  <p:slideViewPr>
    <p:cSldViewPr>
      <p:cViewPr varScale="1">
        <p:scale>
          <a:sx n="94" d="100"/>
          <a:sy n="94" d="100"/>
        </p:scale>
        <p:origin x="209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917542-94F5-4087-ABB4-0C5070AD777D}" type="datetimeFigureOut">
              <a:rPr lang="ru-RU" smtClean="0"/>
              <a:pPr/>
              <a:t>23.02.2023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85FD17-59A4-4ED8-91F4-475FCB96A9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9531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85FD17-59A4-4ED8-91F4-475FCB96A9C9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8527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85FD17-59A4-4ED8-91F4-475FCB96A9C9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6982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t sad\Desktop\1395058163_ramkidetsk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66"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548680"/>
            <a:ext cx="3429024" cy="3312367"/>
          </a:xfrm>
        </p:spPr>
        <p:txBody>
          <a:bodyPr>
            <a:normAutofit fontScale="90000"/>
          </a:bodyPr>
          <a:lstStyle/>
          <a:p>
            <a:br>
              <a:rPr lang="ru-RU" sz="3600" dirty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br>
              <a:rPr lang="ru-RU" sz="3600" dirty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br>
              <a:rPr lang="ru-RU" sz="3600" dirty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br>
              <a:rPr lang="ru-RU" sz="3600" dirty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3600" dirty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</a:t>
            </a:r>
            <a:br>
              <a:rPr lang="ru-RU" sz="3600" dirty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br>
              <a:rPr lang="ru-RU" sz="3600" dirty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br>
              <a:rPr lang="ru-RU" sz="3600" dirty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49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«В гостях у сказки»         </a:t>
            </a:r>
            <a:r>
              <a:rPr lang="ru-RU" sz="3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(проект во 2 младшей группе)</a:t>
            </a:r>
            <a:br>
              <a:rPr lang="ru-RU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br>
              <a:rPr lang="ru-RU" b="1" i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b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b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</a:br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                                                                                </a:t>
            </a:r>
            <a:b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</a:br>
            <a:b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H="1">
            <a:off x="6858016" y="4357694"/>
            <a:ext cx="2071702" cy="1143008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Воспитатели:    Грибкова Н.Н.</a:t>
            </a:r>
          </a:p>
          <a:p>
            <a:pPr algn="l"/>
            <a:r>
              <a:rPr lang="ru-RU" sz="2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Харинцева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С.П.</a:t>
            </a:r>
          </a:p>
          <a:p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071538" y="183510"/>
            <a:ext cx="742955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Муниципальное бюджетное образовательное учреждение 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детский сад №125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7054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57392"/>
          </a:xfrm>
        </p:spPr>
      </p:pic>
      <p:sp>
        <p:nvSpPr>
          <p:cNvPr id="5" name="TextBox 4"/>
          <p:cNvSpPr txBox="1"/>
          <p:nvPr/>
        </p:nvSpPr>
        <p:spPr>
          <a:xfrm>
            <a:off x="755576" y="476672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Конструирование «Теремок для зверей»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22617C6-E7BF-4727-BB76-226AC3E528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125256"/>
            <a:ext cx="4950296" cy="3712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4731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98"/>
            <a:ext cx="9144000" cy="729971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7908" y="274638"/>
            <a:ext cx="6228184" cy="1143000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Рассматривание иллюстраций к сказкам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B19F38E-6D3F-4BB8-B269-537C2C7405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36" y="1417638"/>
            <a:ext cx="3936856" cy="295264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5F9091B-9582-49FE-9FEC-12B53204FA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252146"/>
            <a:ext cx="4187957" cy="314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0775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Творчество детей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1142976" y="4500570"/>
            <a:ext cx="2928958" cy="714380"/>
          </a:xfrm>
        </p:spPr>
        <p:txBody>
          <a:bodyPr>
            <a:noAutofit/>
          </a:bodyPr>
          <a:lstStyle/>
          <a:p>
            <a:pPr algn="ctr"/>
            <a:r>
              <a:rPr lang="ru-RU" sz="2000" i="1" dirty="0">
                <a:solidFill>
                  <a:srgbClr val="FF0000"/>
                </a:solidFill>
              </a:rPr>
              <a:t>Аппликация</a:t>
            </a:r>
            <a:r>
              <a:rPr lang="ru-RU" sz="2000" dirty="0"/>
              <a:t>       </a:t>
            </a:r>
            <a:r>
              <a:rPr lang="ru-RU" sz="2000" dirty="0">
                <a:solidFill>
                  <a:srgbClr val="FF0000"/>
                </a:solidFill>
              </a:rPr>
              <a:t>«Колобок на окошке»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>
          <a:xfrm>
            <a:off x="4894810" y="5000636"/>
            <a:ext cx="2637499" cy="500066"/>
          </a:xfrm>
        </p:spPr>
        <p:txBody>
          <a:bodyPr>
            <a:noAutofit/>
          </a:bodyPr>
          <a:lstStyle/>
          <a:p>
            <a:pPr algn="ctr"/>
            <a:endParaRPr lang="ru-RU" sz="2000" i="1" dirty="0">
              <a:solidFill>
                <a:srgbClr val="FF0000"/>
              </a:solidFill>
            </a:endParaRPr>
          </a:p>
        </p:txBody>
      </p:sp>
      <p:pic>
        <p:nvPicPr>
          <p:cNvPr id="11" name="Объект 10">
            <a:extLst>
              <a:ext uri="{FF2B5EF4-FFF2-40B4-BE49-F238E27FC236}">
                <a16:creationId xmlns:a16="http://schemas.microsoft.com/office/drawing/2014/main" id="{D686A14A-4799-497F-8BBB-E22E7830752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846719"/>
            <a:ext cx="3885828" cy="2857520"/>
          </a:xfrm>
        </p:spPr>
      </p:pic>
      <p:pic>
        <p:nvPicPr>
          <p:cNvPr id="7" name="Объект 6">
            <a:extLst>
              <a:ext uri="{FF2B5EF4-FFF2-40B4-BE49-F238E27FC236}">
                <a16:creationId xmlns:a16="http://schemas.microsoft.com/office/drawing/2014/main" id="{FCF541CA-88F5-4821-956A-4A92A5CCEC0D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341854"/>
            <a:ext cx="4041775" cy="3031331"/>
          </a:xfrm>
        </p:spPr>
      </p:pic>
    </p:spTree>
    <p:extLst>
      <p:ext uri="{BB962C8B-B14F-4D97-AF65-F5344CB8AC3E}">
        <p14:creationId xmlns:p14="http://schemas.microsoft.com/office/powerpoint/2010/main" val="14129726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Творчество детей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491880" y="4500570"/>
            <a:ext cx="580054" cy="296582"/>
          </a:xfrm>
        </p:spPr>
        <p:txBody>
          <a:bodyPr>
            <a:noAutofit/>
          </a:bodyPr>
          <a:lstStyle/>
          <a:p>
            <a:pPr algn="ctr"/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>
          <a:xfrm>
            <a:off x="1979713" y="5301208"/>
            <a:ext cx="5184576" cy="792088"/>
          </a:xfrm>
        </p:spPr>
        <p:txBody>
          <a:bodyPr>
            <a:noAutofit/>
          </a:bodyPr>
          <a:lstStyle/>
          <a:p>
            <a:pPr algn="ctr"/>
            <a:r>
              <a:rPr lang="ru-RU" i="1" dirty="0">
                <a:solidFill>
                  <a:srgbClr val="FF0000"/>
                </a:solidFill>
              </a:rPr>
              <a:t>Рисование: «Рукавичка </a:t>
            </a:r>
          </a:p>
          <a:p>
            <a:pPr algn="ctr"/>
            <a:r>
              <a:rPr lang="ru-RU" i="1" dirty="0">
                <a:solidFill>
                  <a:srgbClr val="FF0000"/>
                </a:solidFill>
              </a:rPr>
              <a:t>для зверей».</a:t>
            </a:r>
          </a:p>
        </p:txBody>
      </p:sp>
      <p:pic>
        <p:nvPicPr>
          <p:cNvPr id="13" name="Объект 12">
            <a:extLst>
              <a:ext uri="{FF2B5EF4-FFF2-40B4-BE49-F238E27FC236}">
                <a16:creationId xmlns:a16="http://schemas.microsoft.com/office/drawing/2014/main" id="{3865C091-E994-4459-A035-F3F77D24DD09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557" y="1417638"/>
            <a:ext cx="4224886" cy="3758614"/>
          </a:xfrm>
        </p:spPr>
      </p:pic>
    </p:spTree>
    <p:extLst>
      <p:ext uri="{BB962C8B-B14F-4D97-AF65-F5344CB8AC3E}">
        <p14:creationId xmlns:p14="http://schemas.microsoft.com/office/powerpoint/2010/main" val="40982006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29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928694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Взаимодействие с родителями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03648" y="4714884"/>
            <a:ext cx="66565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b="1" i="1" dirty="0">
              <a:solidFill>
                <a:srgbClr val="FF0000"/>
              </a:solidFill>
            </a:endParaRPr>
          </a:p>
          <a:p>
            <a:pPr algn="ctr"/>
            <a:r>
              <a:rPr lang="ru-RU" sz="2000" b="1" i="1" dirty="0">
                <a:solidFill>
                  <a:srgbClr val="FF0000"/>
                </a:solidFill>
              </a:rPr>
              <a:t>Изготовление театра на палочках «Колобок»</a:t>
            </a:r>
          </a:p>
          <a:p>
            <a:pPr algn="ctr"/>
            <a:endParaRPr lang="ru-RU" sz="2000" b="1" i="1" dirty="0">
              <a:solidFill>
                <a:srgbClr val="FF0000"/>
              </a:solidFill>
            </a:endParaRP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84E87F77-F2C6-49EC-AF58-1751E1ECB8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819" y="1428735"/>
            <a:ext cx="3286149" cy="3286149"/>
          </a:xfr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C51808C-2DB7-4ABD-8B95-E957B04733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300" y="1804623"/>
            <a:ext cx="3473191" cy="250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2054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Творчество </a:t>
            </a:r>
            <a:r>
              <a:rPr lang="ru-RU" dirty="0"/>
              <a:t>родит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746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71538" y="357166"/>
            <a:ext cx="7028854" cy="1156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Совместное творчество родителей с детьми</a:t>
            </a:r>
          </a:p>
          <a:p>
            <a:pPr lvl="1" algn="ctr">
              <a:spcBef>
                <a:spcPts val="1125"/>
              </a:spcBef>
              <a:spcAft>
                <a:spcPts val="1125"/>
              </a:spcAft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Выставка поделок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«Мой любимый сказочный герой»</a:t>
            </a:r>
            <a:r>
              <a:rPr lang="ru-RU" sz="3600" i="1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7B53AE38-A64A-4AAA-8A20-6135FC837B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018" y="1596421"/>
            <a:ext cx="4525963" cy="4136835"/>
          </a:xfrm>
        </p:spPr>
      </p:pic>
    </p:spTree>
    <p:extLst>
      <p:ext uri="{BB962C8B-B14F-4D97-AF65-F5344CB8AC3E}">
        <p14:creationId xmlns:p14="http://schemas.microsoft.com/office/powerpoint/2010/main" val="3164009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7519"/>
            <a:ext cx="9675919" cy="7062267"/>
          </a:xfrm>
        </p:spPr>
      </p:pic>
      <p:sp>
        <p:nvSpPr>
          <p:cNvPr id="5" name="TextBox 4"/>
          <p:cNvSpPr txBox="1"/>
          <p:nvPr/>
        </p:nvSpPr>
        <p:spPr>
          <a:xfrm>
            <a:off x="500034" y="1384243"/>
            <a:ext cx="806891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Спасибо за внимание !</a:t>
            </a:r>
          </a:p>
        </p:txBody>
      </p:sp>
    </p:spTree>
    <p:extLst>
      <p:ext uri="{BB962C8B-B14F-4D97-AF65-F5344CB8AC3E}">
        <p14:creationId xmlns:p14="http://schemas.microsoft.com/office/powerpoint/2010/main" val="2748203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785786" y="285728"/>
            <a:ext cx="7715304" cy="1357322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/>
              <a:t> </a:t>
            </a:r>
            <a:br>
              <a:rPr lang="ru-RU" dirty="0"/>
            </a:br>
            <a:br>
              <a:rPr lang="ru-RU" dirty="0"/>
            </a:br>
            <a:r>
              <a:rPr lang="ru-RU" dirty="0"/>
              <a:t>  </a:t>
            </a:r>
            <a:r>
              <a:rPr lang="ru-RU" sz="2700" b="1" dirty="0"/>
              <a:t>Цель: </a:t>
            </a:r>
            <a:r>
              <a:rPr lang="ru-RU" sz="2700" dirty="0">
                <a:latin typeface="+mn-lt"/>
                <a:cs typeface="Times New Roman" pitchFamily="18" charset="0"/>
              </a:rPr>
              <a:t>развитие интереса детей к устному народному творчеству (русским народным сказкам), создание условий для активного использования сказок в творческой деятельности детей.</a:t>
            </a:r>
            <a:br>
              <a:rPr lang="ru-RU" sz="2700" dirty="0"/>
            </a:b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4348" y="1714488"/>
            <a:ext cx="7643866" cy="421484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ru-RU" dirty="0"/>
          </a:p>
          <a:p>
            <a:pPr>
              <a:buNone/>
            </a:pPr>
            <a:r>
              <a:rPr lang="ru-RU" b="1" i="1" dirty="0"/>
              <a:t>Задачи:</a:t>
            </a:r>
            <a:endParaRPr lang="ru-RU" dirty="0"/>
          </a:p>
          <a:p>
            <a:pPr lvl="0"/>
            <a:r>
              <a:rPr lang="ru-RU" dirty="0"/>
              <a:t>Вызывать интерес к сказкам.</a:t>
            </a:r>
          </a:p>
          <a:p>
            <a:pPr lvl="0"/>
            <a:r>
              <a:rPr lang="ru-RU" dirty="0"/>
              <a:t>Способствовать формированию у детей </a:t>
            </a:r>
            <a:r>
              <a:rPr lang="ru-RU"/>
              <a:t>нравственных качеств: </a:t>
            </a:r>
            <a:r>
              <a:rPr lang="ru-RU" dirty="0"/>
              <a:t>доброта, отзывчивость, взаимопомощь,  умение сопереживать героям сказки, разделять их чувства.                                                                                                                          </a:t>
            </a:r>
          </a:p>
          <a:p>
            <a:pPr lvl="0"/>
            <a:r>
              <a:rPr lang="ru-RU" dirty="0"/>
              <a:t>Побуждать детей к совместной театрализованной деятельности.</a:t>
            </a:r>
          </a:p>
          <a:p>
            <a:pPr lvl="0"/>
            <a:r>
              <a:rPr lang="ru-RU" dirty="0"/>
              <a:t>Способствовать обогащению словаря, развитию речи, навыков связной речи.</a:t>
            </a:r>
          </a:p>
          <a:p>
            <a:pPr lvl="0"/>
            <a:r>
              <a:rPr lang="ru-RU" dirty="0"/>
              <a:t>Повысить педагогическую компетентность родителей в воспитании детей младшего дошкольного возраста через устное народное творчество. </a:t>
            </a:r>
            <a:br>
              <a:rPr lang="ru-RU" dirty="0"/>
            </a:br>
            <a:endParaRPr lang="ru-RU" dirty="0"/>
          </a:p>
          <a:p>
            <a:pPr marL="0" indent="0">
              <a:buNone/>
            </a:pPr>
            <a:endParaRPr lang="ru-RU" b="1" i="1" u="sng" dirty="0"/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4475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3" y="188640"/>
            <a:ext cx="7143801" cy="1311534"/>
          </a:xfrm>
        </p:spPr>
        <p:txBody>
          <a:bodyPr>
            <a:normAutofit/>
          </a:bodyPr>
          <a:lstStyle/>
          <a:p>
            <a:r>
              <a:rPr lang="ru-RU" sz="3600" b="1" i="1" dirty="0"/>
              <a:t>Предполагаемые результаты: </a:t>
            </a:r>
            <a:endParaRPr lang="ru-RU" sz="360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7224" y="1600200"/>
            <a:ext cx="7572428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>-дети познакомятся с русскими народными сказками;                                                                                  -у детей сформируются нравственные качества: доброта, отзывчивость, взаимопомощь,  умение сопереживать героям сказки, разделять их чувства;                                                                                    -разовьется интерес к совместной театрализованной деятельности;                                                         </a:t>
            </a:r>
          </a:p>
          <a:p>
            <a:pPr marL="0" indent="0">
              <a:buNone/>
            </a:pPr>
            <a:r>
              <a:rPr lang="ru-RU" dirty="0"/>
              <a:t>-повысится количество детей с развитой речью, увеличится словарный запас; </a:t>
            </a:r>
          </a:p>
          <a:p>
            <a:pPr marL="0" indent="0">
              <a:buNone/>
            </a:pPr>
            <a:r>
              <a:rPr lang="ru-RU" dirty="0"/>
              <a:t>-повысится количество родителей, участвующих в совместных мероприятиях. </a:t>
            </a:r>
            <a:br>
              <a:rPr lang="ru-RU" dirty="0"/>
            </a:br>
            <a:br>
              <a:rPr lang="ru-RU" dirty="0"/>
            </a:b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709288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857224" y="642918"/>
            <a:ext cx="7572428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ea typeface="Times New Roman" pitchFamily="18" charset="0"/>
              </a:rPr>
              <a:t>                                       </a:t>
            </a:r>
            <a:r>
              <a:rPr kumimoji="0" lang="ru-RU" sz="3600" b="1" i="1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+mj-lt"/>
                <a:ea typeface="Times New Roman" pitchFamily="18" charset="0"/>
              </a:rPr>
              <a:t>Проблема</a:t>
            </a:r>
            <a:r>
              <a:rPr kumimoji="0" lang="ru-RU" sz="32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                                                                                                  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</a:rPr>
              <a:t>К сожалению, в наше время сказки, как и многие художественные произведения, не в полной мере используются для развития детей, формирования их нравственных качеств. На телевидении засилье иностранных мультфильмов, язык которых далек от совершенства, а специфика западной жизни не всегда понятна нашим детям. Из бесед с родителями мы выяснили, что они понимают, что сказка занимает большое место в жизни ребенка, но временной дефицит и неумение работать над сказкой, не позволяет использовать ее в полной мере в семье.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1214414" y="1070417"/>
            <a:ext cx="6929486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Вид проекта: </a:t>
            </a:r>
            <a:r>
              <a:rPr kumimoji="0" lang="ru-RU" sz="280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информационно-творческий.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Тип проекта: </a:t>
            </a:r>
            <a:r>
              <a:rPr kumimoji="0" lang="ru-RU" sz="280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познавательно-игровой.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Сроки реализации: </a:t>
            </a:r>
            <a:r>
              <a:rPr kumimoji="0" lang="ru-RU" sz="280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краткосрочный (с 06.02.23 по 17.02.23)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Участники проекта: </a:t>
            </a:r>
            <a:r>
              <a:rPr kumimoji="0" lang="ru-RU" sz="280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дети второй младшей группы, родители воспитанников, воспитатели.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00100" y="142852"/>
            <a:ext cx="70723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План реализации проекта </a:t>
            </a:r>
            <a:endParaRPr lang="ru-RU" sz="40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8983484"/>
              </p:ext>
            </p:extLst>
          </p:nvPr>
        </p:nvGraphicFramePr>
        <p:xfrm>
          <a:off x="1428729" y="857230"/>
          <a:ext cx="6429419" cy="5482879"/>
        </p:xfrm>
        <a:graphic>
          <a:graphicData uri="http://schemas.openxmlformats.org/drawingml/2006/table">
            <a:tbl>
              <a:tblPr/>
              <a:tblGrid>
                <a:gridCol w="15109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184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67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SimSun"/>
                          <a:cs typeface="Times New Roman"/>
                        </a:rPr>
                        <a:t>Дата проведения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70" marR="56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SimSun"/>
                          <a:cs typeface="Times New Roman"/>
                        </a:rPr>
                        <a:t>Содержание деятельности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70" marR="56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77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SimSun"/>
                          <a:cs typeface="Times New Roman"/>
                        </a:rPr>
                        <a:t>06.02.23. 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70" marR="56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Ситуативная беседа на тему «Путешествие в мир сказок». Подвижная игра «Зайка». Чтение сказки «Три медведя». </a:t>
                      </a:r>
                    </a:p>
                  </a:txBody>
                  <a:tcPr marL="56670" marR="56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77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SimSun"/>
                          <a:cs typeface="Times New Roman"/>
                        </a:rPr>
                        <a:t>07.02.23. 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70" marR="56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Нравственная беседа о трудолюбии, взаимопомощи, дружелюбии по сказкам «Теремок», «Репка». Игра «Собери картинку» по сказке «Колобок». Пальчиковый театр к сказке «Теремок».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70" marR="56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57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SimSun"/>
                          <a:cs typeface="Times New Roman"/>
                        </a:rPr>
                        <a:t>08.02.23. 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70" marR="56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Чтение сказки «Теремок». Конструирование «Теремок для зверей». Дидактическая игра «Угадай сказку».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70" marR="56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596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SimSun"/>
                          <a:cs typeface="Times New Roman"/>
                        </a:rPr>
                        <a:t>09.02.23. 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70" marR="56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SimSun"/>
                          <a:cs typeface="Times New Roman"/>
                        </a:rPr>
                        <a:t>Ситуативная беседа о бережном отношении к книгам. Рассматривание иллюстраций к сказкам. Дидактическая игра «Узнай сказку». Чтение русской народной сказки «Кот, петух и леса».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70" marR="56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852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SimSun"/>
                          <a:cs typeface="Times New Roman"/>
                        </a:rPr>
                        <a:t>10.02.23. 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70" marR="56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Чтение и показ сказки «Рукавичка» (на липучках). Подвижная игра «Зверюшки на дорожках». </a:t>
                      </a:r>
                      <a:r>
                        <a:rPr lang="ru-RU" sz="1400" u="none" dirty="0">
                          <a:latin typeface="Times New Roman"/>
                          <a:ea typeface="Calibri"/>
                          <a:cs typeface="Times New Roman"/>
                        </a:rPr>
                        <a:t>Рисование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: «Рукавичка для зверей».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70" marR="56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0660447"/>
              </p:ext>
            </p:extLst>
          </p:nvPr>
        </p:nvGraphicFramePr>
        <p:xfrm>
          <a:off x="1285852" y="1071547"/>
          <a:ext cx="6500858" cy="4286280"/>
        </p:xfrm>
        <a:graphic>
          <a:graphicData uri="http://schemas.openxmlformats.org/drawingml/2006/table">
            <a:tbl>
              <a:tblPr/>
              <a:tblGrid>
                <a:gridCol w="9998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010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15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SimSun"/>
                          <a:cs typeface="Times New Roman"/>
                        </a:rPr>
                        <a:t>13.02.23. 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54" marR="66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Аппликация «Колобок на окошке». Инсценировка сказки «Колобок». Подвижная игра «Зайцы и лиса».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54" marR="66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5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SimSun"/>
                          <a:cs typeface="Times New Roman"/>
                        </a:rPr>
                        <a:t>14.02.23. 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54" marR="66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SimSun"/>
                          <a:cs typeface="Times New Roman"/>
                        </a:rPr>
                        <a:t>Чтение русской народной сказки «Гуси - лебеди». Дидактическая игра «Из какой сказки этот герой». Лепка «В гостях у медведей».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54" marR="66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30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+mn-lt"/>
                          <a:ea typeface="Calibri"/>
                          <a:cs typeface="Times New Roman"/>
                        </a:rPr>
                        <a:t>15.02.23. 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54" marR="66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Подвижная игра «У медведя во бору». Магнитный театр «Волк и семеро козлят».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54" marR="66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30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SimSun"/>
                          <a:cs typeface="Times New Roman"/>
                        </a:rPr>
                        <a:t>16.02.23. 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54" marR="66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Настольный театр к сказке «Теремок». Рассматривание альбомов с русскими народными сказками. Отгадывание загадок к сказкам.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54" marR="66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72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SimSun"/>
                          <a:cs typeface="Times New Roman"/>
                        </a:rPr>
                        <a:t>17.02.23. 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54" marR="66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Выставка поделок</a:t>
                      </a: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«Мой любимый сказочный герой».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54" marR="66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6108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332656"/>
            <a:ext cx="6192688" cy="1267544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Игра «Собери картинку» по сказке «Колобок»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71A11991-E04C-4B31-BE53-8E5A685B5A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14" y="1600201"/>
            <a:ext cx="3760645" cy="2116832"/>
          </a:xfr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4B18AFF-FF1B-4A66-B328-505CFC3BDA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358" y="3200401"/>
            <a:ext cx="4279927" cy="2636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6227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142976" y="357166"/>
            <a:ext cx="70009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>
                <a:solidFill>
                  <a:srgbClr val="FF0000"/>
                </a:solidFill>
              </a:rPr>
              <a:t>    </a:t>
            </a:r>
            <a:r>
              <a:rPr lang="ru-RU" sz="3600" b="1" dirty="0">
                <a:solidFill>
                  <a:srgbClr val="FF0000"/>
                </a:solidFill>
              </a:rPr>
              <a:t>Чтение и показ сказки «Рукавичка» (на липучках)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964B3AF0-A390-4522-BA12-26E063B960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535" y="1722116"/>
            <a:ext cx="6702929" cy="3773016"/>
          </a:xfr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5FA57EF-AA7C-4855-AEFF-47EFC5452B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1966" y="3240007"/>
            <a:ext cx="3920068" cy="3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08302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750</TotalTime>
  <Words>650</Words>
  <Application>Microsoft Office PowerPoint</Application>
  <PresentationFormat>Экран (4:3)</PresentationFormat>
  <Paragraphs>63</Paragraphs>
  <Slides>16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Monotype Corsiva</vt:lpstr>
      <vt:lpstr>Times New Roman</vt:lpstr>
      <vt:lpstr>Тема Office</vt:lpstr>
      <vt:lpstr>         «В гостях у сказки»         (проект во 2 младшей группе)                                                                                      </vt:lpstr>
      <vt:lpstr>     Цель: развитие интереса детей к устному народному творчеству (русским народным сказкам), создание условий для активного использования сказок в творческой деятельности детей.  </vt:lpstr>
      <vt:lpstr>Предполагаемые результаты: </vt:lpstr>
      <vt:lpstr>Презентация PowerPoint</vt:lpstr>
      <vt:lpstr>Презентация PowerPoint</vt:lpstr>
      <vt:lpstr>Презентация PowerPoint</vt:lpstr>
      <vt:lpstr>Презентация PowerPoint</vt:lpstr>
      <vt:lpstr>Игра «Собери картинку» по сказке «Колобок»</vt:lpstr>
      <vt:lpstr>Презентация PowerPoint</vt:lpstr>
      <vt:lpstr>Презентация PowerPoint</vt:lpstr>
      <vt:lpstr>Рассматривание иллюстраций к сказкам</vt:lpstr>
      <vt:lpstr>Творчество детей</vt:lpstr>
      <vt:lpstr>Творчество детей</vt:lpstr>
      <vt:lpstr>Взаимодействие с родителями</vt:lpstr>
      <vt:lpstr>Творчество родит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Проект во торой младшей группы  «В гостях у сказки»                                                                                      </dc:title>
  <dc:creator>Det sad</dc:creator>
  <cp:lastModifiedBy>griber1988@mail.ru</cp:lastModifiedBy>
  <cp:revision>60</cp:revision>
  <dcterms:created xsi:type="dcterms:W3CDTF">2017-12-08T10:25:35Z</dcterms:created>
  <dcterms:modified xsi:type="dcterms:W3CDTF">2023-02-23T11:56:08Z</dcterms:modified>
</cp:coreProperties>
</file>