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10"/>
  </p:handoutMasterIdLst>
  <p:sldIdLst>
    <p:sldId id="257" r:id="rId5"/>
    <p:sldId id="258" r:id="rId6"/>
    <p:sldId id="259" r:id="rId7"/>
    <p:sldId id="260" r:id="rId8"/>
    <p:sldId id="26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86" y="-4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1.png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32.png"/><Relationship Id="rId9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9165" y="160118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06653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6341" y="249293"/>
            <a:ext cx="798187" cy="524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5906" y="1390262"/>
            <a:ext cx="678815" cy="718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07474" y="1031437"/>
            <a:ext cx="762565" cy="1223076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605126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16004" y="4423435"/>
            <a:ext cx="870858" cy="864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56070" y="3193142"/>
            <a:ext cx="680703" cy="663421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254414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03611" y="1153529"/>
            <a:ext cx="1390613" cy="11911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475" y="2281641"/>
            <a:ext cx="795802" cy="127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0881" y="5063752"/>
            <a:ext cx="1108023" cy="5642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6762" y="63328"/>
            <a:ext cx="726094" cy="7683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3884" y="428151"/>
            <a:ext cx="758559" cy="494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122498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679045" y="2569706"/>
            <a:ext cx="5493984" cy="699587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2253" y="3701964"/>
            <a:ext cx="1008264" cy="6034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5488" y="3856564"/>
            <a:ext cx="606578" cy="6679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0518" y="1031437"/>
            <a:ext cx="789025" cy="6467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4707" y="144010"/>
            <a:ext cx="798187" cy="5240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3421" y="4305451"/>
            <a:ext cx="365839" cy="29189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155" y="3514890"/>
            <a:ext cx="342592" cy="3741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64783" y="3126050"/>
            <a:ext cx="331469" cy="7776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5555" y="668011"/>
            <a:ext cx="1077995" cy="13879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3801" y="1727119"/>
            <a:ext cx="623266" cy="6576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6341" y="5928607"/>
            <a:ext cx="1086121" cy="56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44676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C -0.00833 0.00278 -0.01823 0.0051 -0.0237 0.01181 C -0.02904 0.01945 -0.03255 0.02963 -0.03633 0.03982 C -0.04023 0.04977 -0.0401 0.06088 -0.03997 0.07223 C -0.03958 0.08264 -0.03867 0.09468 -0.03359 0.10695 C -0.02969 0.11852 -0.02148 0.13056 -0.01185 0.14121 C -0.00352 0.15163 0.00716 0.16088 0.01823 0.16922 C 0.02917 0.17663 0.04062 0.18311 0.05104 0.18704 C 0.06276 0.19121 0.07344 0.1926 0.08372 0.19028 C 0.09271 0.18843 0.10117 0.18496 0.10755 0.17778 C 0.11328 0.17153 0.11745 0.16065 0.11888 0.15047 C 0.12201 0.14213 0.12227 0.12987 0.11901 0.11783 C 0.11628 0.10649 0.10911 0.09514 0.09857 0.08588 C 0.0875 0.07686 0.07591 0.07431 0.06719 0.07593 C 0.05951 0.07848 0.05326 0.08565 0.05013 0.0963 C 0.04818 0.10764 0.0474 0.11852 0.05052 0.12987 C 0.05378 0.14098 0.0526 0.14213 0.0694 0.16389 C 0.08424 0.18519 0.10156 0.19075 0.11224 0.19723 C 0.12214 0.20278 0.13112 0.20371 0.14219 0.20625 C 0.1543 0.20788 0.16536 0.2051 0.17279 0.20163 C 0.18099 0.19885 0.18477 0.19144 0.19102 0.17963 C 0.19648 0.1669 0.19792 0.16065 0.19935 0.14977 C 0.20104 0.13959 0.20286 0.12917 0.20508 0.11899 " pathEditMode="relative" rAng="1020000" ptsTypes="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121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13047 -0.08264 C 0.15768 -0.10069 0.19831 -0.11157 0.24115 -0.11157 C 0.28985 -0.11157 0.32891 -0.10069 0.35612 -0.08264 L 0.48698 -3.7037E-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9" y="-55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47812 -0.0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06" y="-7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7838 0.00463 " pathEditMode="relative" rAng="0" ptsTypes="AA">
                                      <p:cBhvr>
                                        <p:cTn id="12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03242 0.200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00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18568 -0.18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-93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616117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4710" y="3719630"/>
            <a:ext cx="749676" cy="775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5836" y="4946754"/>
            <a:ext cx="1313458" cy="4017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911" y="1608417"/>
            <a:ext cx="1180646" cy="6011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2934" y="3462687"/>
            <a:ext cx="785245" cy="7783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83252" y="560779"/>
            <a:ext cx="1131863" cy="969486"/>
          </a:xfrm>
          <a:prstGeom prst="rect">
            <a:avLst/>
          </a:prstGeom>
        </p:spPr>
      </p:pic>
      <p:sp>
        <p:nvSpPr>
          <p:cNvPr id="3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923140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186519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31971" y="182485"/>
            <a:ext cx="623266" cy="657619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27643" y="923337"/>
            <a:ext cx="798187" cy="524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63708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7098" y="696303"/>
            <a:ext cx="1077995" cy="13879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51018" y="323990"/>
            <a:ext cx="526988" cy="1425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51018" y="2105282"/>
            <a:ext cx="829574" cy="8238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8413" y="5101326"/>
            <a:ext cx="895279" cy="4558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175" y="1529530"/>
            <a:ext cx="1153102" cy="987678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33335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44873" y="3758386"/>
            <a:ext cx="861745" cy="7814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438559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17978" y="1491330"/>
            <a:ext cx="1404330" cy="7150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622" y="1749087"/>
            <a:ext cx="1175655" cy="1006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7486" y="6032241"/>
            <a:ext cx="1008264" cy="603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669348" y="4859421"/>
            <a:ext cx="1798138" cy="570115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9228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8288" y="6267711"/>
            <a:ext cx="2502011" cy="4253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964" y="2779905"/>
            <a:ext cx="331469" cy="777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9299" y="3843003"/>
            <a:ext cx="408487" cy="3451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87987" y="1753346"/>
            <a:ext cx="342592" cy="3741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6794" y="3643668"/>
            <a:ext cx="386095" cy="423459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967651" y="1031437"/>
            <a:ext cx="4223287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2733549" cy="698271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072896"/>
            <a:ext cx="2733549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39226" y="3066291"/>
            <a:ext cx="2760430" cy="69976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542906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12630"/>
            <a:ext cx="2806383" cy="3245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0310" y="2319185"/>
            <a:ext cx="3911690" cy="45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86" r:id="rId13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0.png"/><Relationship Id="rId7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46.png"/><Relationship Id="rId4" Type="http://schemas.openxmlformats.org/officeDocument/2006/relationships/image" Target="../media/image15.png"/><Relationship Id="rId9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9658" y="1207231"/>
            <a:ext cx="8052626" cy="293365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dirty="0" smtClean="0"/>
              <a:t>Группа «Теремок». Читаем вместе. </a:t>
            </a:r>
            <a:r>
              <a:rPr lang="ru-RU" dirty="0" err="1" smtClean="0"/>
              <a:t>В.Сутеев</a:t>
            </a:r>
            <a:endParaRPr lang="ru-RU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9660" y="4140883"/>
            <a:ext cx="1107942" cy="338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749" y="1873862"/>
            <a:ext cx="958505" cy="488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8163" y="1097202"/>
            <a:ext cx="1393373" cy="1193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2971" y="3792164"/>
            <a:ext cx="827313" cy="855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6301" y="249381"/>
            <a:ext cx="10550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Муниципальное бюджетное дошкольное </a:t>
            </a:r>
          </a:p>
          <a:p>
            <a:pPr algn="ctr"/>
            <a:r>
              <a:rPr lang="ru-RU" dirty="0" smtClean="0"/>
              <a:t>образовательное учреждение детский сад № 125 г. Тверь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908021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p14:dur="100">
        <p15:prstTrans prst="drap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5323" y="4997226"/>
            <a:ext cx="1107942" cy="3388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749" y="1873862"/>
            <a:ext cx="958505" cy="4880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38163" y="1097202"/>
            <a:ext cx="1393373" cy="11934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2971" y="3792164"/>
            <a:ext cx="827313" cy="8556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873" y="2931886"/>
            <a:ext cx="932845" cy="9246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99" y="89719"/>
            <a:ext cx="3638470" cy="50769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0864" y="89719"/>
            <a:ext cx="3872224" cy="49820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/>
          <a:srcRect l="10023" t="8815" r="7659" b="8179"/>
          <a:stretch/>
        </p:blipFill>
        <p:spPr>
          <a:xfrm>
            <a:off x="4091458" y="2542874"/>
            <a:ext cx="3869817" cy="42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5893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295" y="1731776"/>
            <a:ext cx="973361" cy="1253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2185" y="991277"/>
            <a:ext cx="523657" cy="14160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4015" y="3758386"/>
            <a:ext cx="916723" cy="7314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7286" y="147017"/>
            <a:ext cx="722633" cy="7176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747" y="1037742"/>
            <a:ext cx="2997282" cy="52268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780" y="1502290"/>
            <a:ext cx="4103027" cy="42977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0558" y="1153556"/>
            <a:ext cx="3746427" cy="499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3304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31971" y="182485"/>
            <a:ext cx="623266" cy="6576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27643" y="923337"/>
            <a:ext cx="798187" cy="524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467" y="3327816"/>
            <a:ext cx="342592" cy="3741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0807" y="3327816"/>
            <a:ext cx="331469" cy="777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456" y="3932944"/>
            <a:ext cx="408487" cy="345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7323" y="4615103"/>
            <a:ext cx="386095" cy="4234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l="13763" r="12566"/>
          <a:stretch/>
        </p:blipFill>
        <p:spPr>
          <a:xfrm>
            <a:off x="189456" y="182484"/>
            <a:ext cx="4055953" cy="36671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/>
          <a:srcRect t="11530" b="16689"/>
          <a:stretch/>
        </p:blipFill>
        <p:spPr>
          <a:xfrm>
            <a:off x="8139447" y="182485"/>
            <a:ext cx="3831579" cy="3667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/>
          <a:srcRect l="9622" t="5118" r="5933" b="7026"/>
          <a:stretch/>
        </p:blipFill>
        <p:spPr>
          <a:xfrm>
            <a:off x="4433561" y="1838135"/>
            <a:ext cx="3517733" cy="487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84120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5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981929" y="2796042"/>
            <a:ext cx="5962896" cy="699587"/>
          </a:xfrm>
        </p:spPr>
        <p:txBody>
          <a:bodyPr/>
          <a:lstStyle/>
          <a:p>
            <a:pPr algn="ctr"/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2694617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" presetClass="emph" presetSubtype="6" repeatCount="indefinite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2CA0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2"/>
      <p:bldP spid="4" grpId="3"/>
    </p:bld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" id="{3F4240F5-2366-4AD0-A9C8-F7854C4F60D0}" vid="{CD1CFEDD-F3AE-4D17-A8B2-1D95CC7BDB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0BA057-99D9-4B2E-9EEA-9426853949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6E651B-F8A4-462D-AD53-A4144932669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B3741CD3-8569-4BAB-AF6D-FCD53F5F38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насекомыми</Template>
  <TotalTime>0</TotalTime>
  <Words>24</Words>
  <Application>Microsoft Office PowerPoint</Application>
  <PresentationFormat>Произвольный</PresentationFormat>
  <Paragraphs>4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Тема1</vt:lpstr>
      <vt:lpstr>Группа «Теремок». Читаем вместе. В.Сутеев</vt:lpstr>
      <vt:lpstr>Слайд 2</vt:lpstr>
      <vt:lpstr>Слайд 3</vt:lpstr>
      <vt:lpstr>Слайд 4</vt:lpstr>
      <vt:lpstr>Спасибо за внимание!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2023-04-25T16:50:07Z</dcterms:created>
  <dcterms:modified xsi:type="dcterms:W3CDTF">2023-04-26T02:02:49Z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