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borovskiy\Desktop\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4"/>
          <a:stretch/>
        </p:blipFill>
        <p:spPr bwMode="auto">
          <a:xfrm>
            <a:off x="1403648" y="619408"/>
            <a:ext cx="6096000" cy="308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00506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Начало </a:t>
            </a:r>
            <a:r>
              <a:rPr lang="ru-RU" sz="3200" b="1" dirty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русского государства  </a:t>
            </a:r>
            <a:endParaRPr lang="ru-RU" sz="3200" b="1" dirty="0" smtClean="0">
              <a:ln w="18000">
                <a:solidFill>
                  <a:srgbClr val="4584D3">
                    <a:satMod val="14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 algn="ctr"/>
            <a:r>
              <a:rPr lang="ru-RU" sz="3200" b="1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и </a:t>
            </a:r>
          </a:p>
          <a:p>
            <a:pPr lvl="0" algn="ctr"/>
            <a:r>
              <a:rPr lang="ru-RU" sz="3200" b="1" dirty="0" smtClean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первые </a:t>
            </a:r>
            <a:r>
              <a:rPr lang="ru-RU" sz="3200" b="1" dirty="0">
                <a:ln w="18000">
                  <a:solidFill>
                    <a:srgbClr val="4584D3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государи русские»</a:t>
            </a:r>
            <a:endParaRPr lang="ru-RU" sz="3200" b="1" dirty="0">
              <a:ln w="18000">
                <a:solidFill>
                  <a:srgbClr val="4584D3">
                    <a:satMod val="14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21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Zaborovskiy\Desktop\img_user_file_559eb88b8537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9698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8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Zaborovskiy\Desktop\img_user_file_559eb88b8537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024440" cy="627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6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Zaborovskiy\Desktop\img_user_file_559eb88b8537d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8" y="387075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1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Zaborovskiy\Desktop\img_user_file_559eb88b8537d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2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Zaborovskiy\Desktop\img_user_file_559eb88b8537d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20384" cy="56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6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Zaborovskiy\Desktop\img_user_file_559eb88b8537d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9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Zaborovskiy\Desktop\img_user_file_559eb88b8537d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1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9218" name="Picture 2" descr="C:\Users\Zaborovskiy\Desktop\img_user_file_559eb88b8537d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928096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580112" y="548680"/>
            <a:ext cx="3312368" cy="5577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7030A0"/>
                </a:solidFill>
              </a:rPr>
              <a:t>КНЯЗЬ ВЛАДИМИР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(952 – 1015)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Владимир был младшим сыном Святослава Храброго. С детства он жил в Новгороде под присмотром своего дяди – былинного героя Добрыни.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 980 г. он стал единодержавным правителем Руси. В первые годы своего княжения Владимир совершил удачные походы, в результате чего расширил пределы Русского государства и построил множество крепостей.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873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73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Наступив ногою на череп коня, он сказал: «От этого ли черепа я должен был умереть?» Но в это мгновение выползла из черепа змея, ужалила князя в ногу – и он от этого разболелся и умер.</dc:title>
  <dc:creator>Семицветик</dc:creator>
  <cp:lastModifiedBy>Zaborovskiy</cp:lastModifiedBy>
  <cp:revision>4</cp:revision>
  <dcterms:created xsi:type="dcterms:W3CDTF">2023-02-21T05:45:59Z</dcterms:created>
  <dcterms:modified xsi:type="dcterms:W3CDTF">2023-02-21T09:08:09Z</dcterms:modified>
</cp:coreProperties>
</file>