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5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D5BF-3A07-4FA6-BFB0-A6596D0091A8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C8CF-AD94-4E4B-9D49-B4FF719D0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D5BF-3A07-4FA6-BFB0-A6596D0091A8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C8CF-AD94-4E4B-9D49-B4FF719D0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D5BF-3A07-4FA6-BFB0-A6596D0091A8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C8CF-AD94-4E4B-9D49-B4FF719D0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D5BF-3A07-4FA6-BFB0-A6596D0091A8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C8CF-AD94-4E4B-9D49-B4FF719D0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D5BF-3A07-4FA6-BFB0-A6596D0091A8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C8CF-AD94-4E4B-9D49-B4FF719D0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D5BF-3A07-4FA6-BFB0-A6596D0091A8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C8CF-AD94-4E4B-9D49-B4FF719D0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D5BF-3A07-4FA6-BFB0-A6596D0091A8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C8CF-AD94-4E4B-9D49-B4FF719D0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D5BF-3A07-4FA6-BFB0-A6596D0091A8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C8CF-AD94-4E4B-9D49-B4FF719D0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D5BF-3A07-4FA6-BFB0-A6596D0091A8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C8CF-AD94-4E4B-9D49-B4FF719D0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D5BF-3A07-4FA6-BFB0-A6596D0091A8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C8CF-AD94-4E4B-9D49-B4FF719D0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D5BF-3A07-4FA6-BFB0-A6596D0091A8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C8CF-AD94-4E4B-9D49-B4FF719D0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CD5BF-3A07-4FA6-BFB0-A6596D0091A8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6C8CF-AD94-4E4B-9D49-B4FF719D0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ы Для Презентации Весна powerpoint - скачать 57 фот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-142908" y="500042"/>
            <a:ext cx="929504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«Весна идет,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весне - дорогу»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2786058"/>
            <a:ext cx="457203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Весенние месяцы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Весенние праздники и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традиции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5357826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Подготовили:  Андреева О.В  </a:t>
            </a:r>
            <a:r>
              <a:rPr lang="ru-RU" sz="2000" dirty="0" err="1" smtClean="0"/>
              <a:t>Шибина</a:t>
            </a:r>
            <a:r>
              <a:rPr lang="ru-RU" sz="2000" dirty="0" smtClean="0"/>
              <a:t> В.Ю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s://cf2.ppt-online.org/files2/slide/k/kXUOmHsGRVrAcyl0dKiNe7Z1P28QLjh35bTzIanqJB/slide-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cf2.ppt-online.org/files2/slide/q/qz5dOZBCD1HRlMj9hP6rLaSi4b7EcQxo0TwgFX/slide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https://avatars.mds.yandex.net/i?id=725ccf90ab925a5b4ef41f2f122269a78d2a37ab-6824808-images-thumbs&amp;n=1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иметы марта» — познавательная видео — программа, 2022, Волоконовский  район — дата и место проведения, программа мероприяти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Детский сад №63 г.Кандалакша - Календарь знаменательных да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un9-79.userapi.com/impg/43f2JcJ8f73RTPZiwIhsI0LzWaW_LajKpz_lTQ/fSi2vPzQ89U.jpg?size=604x453&amp;quality=96&amp;sign=3e4db1ee70e229a1f647769e12eecc17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.pinimg.com/736x/95/dd/63/95dd6354841f98afc018551d12508f35.jpg"/>
          <p:cNvPicPr>
            <a:picLocks noChangeAspect="1" noChangeArrowheads="1"/>
          </p:cNvPicPr>
          <p:nvPr/>
        </p:nvPicPr>
        <p:blipFill>
          <a:blip r:embed="rId2"/>
          <a:srcRect l="1197" t="3585" r="1056" b="19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Фон для презентации Весна - 66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071966" cy="271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Users\Администратор\AppData\Local\Microsoft\Windows\Temporary Internet Files\Content.Word\IMG_20230317_0930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14290"/>
            <a:ext cx="3929090" cy="272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нистратор\AppData\Local\Microsoft\Windows\Temporary Internet Files\Content.Word\IMG_20230317_095148.jpg"/>
          <p:cNvPicPr/>
          <p:nvPr/>
        </p:nvPicPr>
        <p:blipFill>
          <a:blip r:embed="rId5" cstate="print"/>
          <a:srcRect l="3938" t="5208" r="4339" b="2951"/>
          <a:stretch>
            <a:fillRect/>
          </a:stretch>
        </p:blipFill>
        <p:spPr bwMode="auto">
          <a:xfrm>
            <a:off x="285720" y="3071810"/>
            <a:ext cx="305269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дминистратор\AppData\Local\Microsoft\Windows\Temporary Internet Files\Content.Word\IMG_20230317_101137.jpg"/>
          <p:cNvPicPr/>
          <p:nvPr/>
        </p:nvPicPr>
        <p:blipFill>
          <a:blip r:embed="rId6" cstate="print"/>
          <a:srcRect l="5291" t="8774" r="8124" b="2403"/>
          <a:stretch>
            <a:fillRect/>
          </a:stretch>
        </p:blipFill>
        <p:spPr bwMode="auto">
          <a:xfrm>
            <a:off x="3643306" y="3071810"/>
            <a:ext cx="302895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грач рисунок мультяшный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b="6249"/>
          <a:stretch>
            <a:fillRect/>
          </a:stretch>
        </p:blipFill>
        <p:spPr bwMode="auto">
          <a:xfrm>
            <a:off x="6705600" y="3714752"/>
            <a:ext cx="243840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22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 идет  -  весне дорогу</dc:title>
  <dc:creator>DNA7 X64</dc:creator>
  <cp:lastModifiedBy>Zaborovskiy</cp:lastModifiedBy>
  <cp:revision>14</cp:revision>
  <dcterms:created xsi:type="dcterms:W3CDTF">2023-03-23T14:11:05Z</dcterms:created>
  <dcterms:modified xsi:type="dcterms:W3CDTF">2023-03-30T07:04:46Z</dcterms:modified>
</cp:coreProperties>
</file>