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94C65-CD36-46A5-95F8-42008D0F045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7978E-CBE0-4AEF-9930-910B20EAF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F00B28F-ECBC-4945-BF0C-035924724391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A1B300-C8D3-42B4-B4D1-1B9624C6A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https://www.sanctifiedbychrist.com/wp-content/uploads/2020/09/de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1357298"/>
            <a:ext cx="4143404" cy="42862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«Читаем вместе»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214290"/>
            <a:ext cx="852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/>
              <a:t>детский </a:t>
            </a:r>
            <a:r>
              <a:rPr lang="ru-RU" dirty="0" smtClean="0"/>
              <a:t>сад № 125 город Тверь</a:t>
            </a:r>
            <a:endParaRPr lang="ru-RU" dirty="0"/>
          </a:p>
        </p:txBody>
      </p:sp>
      <p:sp>
        <p:nvSpPr>
          <p:cNvPr id="12292" name="AutoShape 4" descr="https://top-fon.com/uploads/posts/2023-02/1675221584_top-fon-com-p-fon-dlya-prezentatsii-uroka-chteniya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top-fon.com/uploads/posts/2023-02/1675221584_top-fon-com-p-fon-dlya-prezentatsii-uroka-chteniya-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00298" y="5953614"/>
            <a:ext cx="4214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Группа «Семицветик»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like.net/uploads/posts/2022-11/1668421066_3-3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596" y="357167"/>
            <a:ext cx="835824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</a:t>
            </a:r>
            <a:endParaRPr lang="ru-RU" sz="2800" dirty="0" smtClean="0"/>
          </a:p>
          <a:p>
            <a:endParaRPr lang="ru-RU" dirty="0" smtClean="0"/>
          </a:p>
          <a:p>
            <a:pPr algn="just"/>
            <a:r>
              <a:rPr lang="ru-RU" sz="2400" dirty="0" smtClean="0"/>
              <a:t>-приобщение детей и родителей (законных представителей) к совместному чтению книг</a:t>
            </a:r>
          </a:p>
          <a:p>
            <a:pPr algn="just"/>
            <a:r>
              <a:rPr lang="ru-RU" sz="2400" dirty="0" smtClean="0"/>
              <a:t>-возрождение традиций семейного чтения</a:t>
            </a:r>
          </a:p>
          <a:p>
            <a:pPr algn="just"/>
            <a:r>
              <a:rPr lang="ru-RU" sz="2400" dirty="0" smtClean="0"/>
              <a:t>-содействие воспитанию интереса к детской книге на произведениях классиков российской и мировой культуры, в том числе произведениях тверских детских писателей и поэтов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71538" y="214290"/>
            <a:ext cx="714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проекта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avatars.mds.yandex.net/i?id=fff1dad0eaf79796c39a04495ae332a177d1ba7c-5302151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pic>
        <p:nvPicPr>
          <p:cNvPr id="15362" name="Picture 2" descr="https://klike.net/uploads/posts/2022-11/1668421112_3-5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042" b="4225"/>
          <a:stretch>
            <a:fillRect/>
          </a:stretch>
        </p:blipFill>
        <p:spPr bwMode="auto">
          <a:xfrm>
            <a:off x="0" y="2786058"/>
            <a:ext cx="9144000" cy="421484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-214337"/>
            <a:ext cx="8786841" cy="33575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18750"/>
              </a:avLst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1 линия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« Мама, папа, я- читающая семья»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avatars.mds.yandex.net/i?id=e0a02e8358b4c7e2b0a3d9c551c20eac8dd9cf59-5292558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86" y="0"/>
            <a:ext cx="9240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1" name="Picture 13" descr="https://avatars.mds.yandex.net/i?id=932b7c4f5534777bf94a52bef83ce5c2991f0e7f-7549525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918" y="0"/>
            <a:ext cx="9240918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_20230424_093540.jpg"/>
          <p:cNvPicPr/>
          <p:nvPr/>
        </p:nvPicPr>
        <p:blipFill>
          <a:blip r:embed="rId3" cstate="print"/>
          <a:srcRect l="9259" r="9259"/>
          <a:stretch>
            <a:fillRect/>
          </a:stretch>
        </p:blipFill>
        <p:spPr bwMode="auto">
          <a:xfrm>
            <a:off x="214282" y="214290"/>
            <a:ext cx="4071966" cy="5786478"/>
          </a:xfrm>
          <a:prstGeom prst="rect">
            <a:avLst/>
          </a:prstGeom>
          <a:noFill/>
        </p:spPr>
      </p:pic>
      <p:sp>
        <p:nvSpPr>
          <p:cNvPr id="17413" name="AutoShape 5" descr="https://catherineasquithgallery.com/uploads/posts/2021-02/1613530257_184-p-foni-tem-dlya-prezentatsii-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5" name="AutoShape 7" descr="https://catherineasquithgallery.com/uploads/posts/2021-02/1613530257_184-p-foni-tem-dlya-prezentatsii-1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08757" y="428604"/>
            <a:ext cx="4335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Выставка книг  Владимира Сутеева</a:t>
            </a:r>
          </a:p>
          <a:p>
            <a:r>
              <a:rPr lang="ru-RU" sz="2000" dirty="0" smtClean="0">
                <a:solidFill>
                  <a:srgbClr val="7030A0"/>
                </a:solidFill>
              </a:rPr>
              <a:t>«Читаем  с детьми в детском саду»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C:\Users\Администратор\Desktop\IMG-20230419-WA0007.jpg"/>
          <p:cNvPicPr/>
          <p:nvPr/>
        </p:nvPicPr>
        <p:blipFill>
          <a:blip r:embed="rId4" cstate="print"/>
          <a:srcRect r="3109" b="5232"/>
          <a:stretch>
            <a:fillRect/>
          </a:stretch>
        </p:blipFill>
        <p:spPr bwMode="auto">
          <a:xfrm>
            <a:off x="6500826" y="1142984"/>
            <a:ext cx="235745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IMG-20230419-WA0005.jpg"/>
          <p:cNvPicPr/>
          <p:nvPr/>
        </p:nvPicPr>
        <p:blipFill>
          <a:blip r:embed="rId5"/>
          <a:srcRect t="8931" r="5010" b="23346"/>
          <a:stretch>
            <a:fillRect/>
          </a:stretch>
        </p:blipFill>
        <p:spPr bwMode="auto">
          <a:xfrm>
            <a:off x="4500562" y="3357562"/>
            <a:ext cx="2500330" cy="26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esktop\IMG-20230419-WA00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14337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285728"/>
            <a:ext cx="835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Чтение произведений Владимира  Сутеева </a:t>
            </a:r>
            <a:r>
              <a:rPr lang="ru-RU" sz="2800" dirty="0">
                <a:solidFill>
                  <a:srgbClr val="00B050"/>
                </a:solidFill>
              </a:rPr>
              <a:t>с</a:t>
            </a:r>
            <a:r>
              <a:rPr lang="ru-RU" sz="2800" dirty="0" smtClean="0">
                <a:solidFill>
                  <a:srgbClr val="00B050"/>
                </a:solidFill>
              </a:rPr>
              <a:t> родителями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F:\IMG_20230425_140352.jpg"/>
          <p:cNvPicPr/>
          <p:nvPr/>
        </p:nvPicPr>
        <p:blipFill>
          <a:blip r:embed="rId3" cstate="print"/>
          <a:srcRect l="18760" t="13675" r="17263"/>
          <a:stretch>
            <a:fillRect/>
          </a:stretch>
        </p:blipFill>
        <p:spPr bwMode="auto">
          <a:xfrm>
            <a:off x="4786314" y="1500174"/>
            <a:ext cx="400052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4" descr="https://myslide.ru/documents_4/5b9c15e99eb7a0b7fb64abd7abd0d00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myslide.ru/documents_4/5b9c15e99eb7a0b7fb64abd7abd0d00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https://myslide.ru/documents_4/5b9c15e99eb7a0b7fb64abd7abd0d00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6" name="AutoShape 10" descr="https://myslide.ru/documents_4/5b9c15e99eb7a0b7fb64abd7abd0d009/img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70" name="AutoShape 14" descr="https://catherineasquithgallery.com/uploads/posts/2021-03/1614852941_37-p-foni-dlya-prezentatsii-shkolnie-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72" name="Picture 16" descr="https://avatars.mds.yandex.net/i?id=2ca4a660a51e4b75152267dc9584c355e90af612-6356076-images-thumbs&amp;ref=rim&amp;n=33&amp;w=208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85720" y="0"/>
            <a:ext cx="8964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Поделки детей по прочитанным произведениям Владимира Сутеева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3" name="Рисунок 12" descr="C:\Users\Администратор\Desktop\IMG-20230421-WA00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00174"/>
            <a:ext cx="371477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Администратор\Desktop\IMG-20230421-WA0003.jpg"/>
          <p:cNvPicPr/>
          <p:nvPr/>
        </p:nvPicPr>
        <p:blipFill>
          <a:blip r:embed="rId4"/>
          <a:srcRect r="9202"/>
          <a:stretch>
            <a:fillRect/>
          </a:stretch>
        </p:blipFill>
        <p:spPr bwMode="auto">
          <a:xfrm>
            <a:off x="4286248" y="1500174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3" name="Picture 17" descr="C:\Users\Администратор\Desktop\IMG-20230421-WA0004.jpg"/>
          <p:cNvPicPr>
            <a:picLocks noChangeAspect="1" noChangeArrowheads="1"/>
          </p:cNvPicPr>
          <p:nvPr/>
        </p:nvPicPr>
        <p:blipFill>
          <a:blip r:embed="rId5"/>
          <a:srcRect l="13440" t="38571" r="9466" b="11429"/>
          <a:stretch>
            <a:fillRect/>
          </a:stretch>
        </p:blipFill>
        <p:spPr bwMode="auto">
          <a:xfrm>
            <a:off x="1071538" y="4051826"/>
            <a:ext cx="3714776" cy="2806174"/>
          </a:xfrm>
          <a:prstGeom prst="rect">
            <a:avLst/>
          </a:prstGeom>
          <a:noFill/>
        </p:spPr>
      </p:pic>
      <p:pic>
        <p:nvPicPr>
          <p:cNvPr id="16" name="Рисунок 15" descr="C:\Users\Администратор\Desktop\IMG-20230421-WA00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5714992" y="3643306"/>
            <a:ext cx="2786082" cy="364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357290" y="92867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        «Цыплёнок  и</a:t>
            </a:r>
            <a:r>
              <a:rPr lang="ru-RU" sz="3200" dirty="0"/>
              <a:t> </a:t>
            </a:r>
            <a:r>
              <a:rPr lang="ru-RU" sz="3200" dirty="0" smtClean="0"/>
              <a:t>    утёнок»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s://avatars.mds.yandex.net/i?id=2ca4a660a51e4b75152267dc9584c355e90af612-6356076-images-thumbs&amp;ref=rim&amp;n=33&amp;w=208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Администратор\Desktop\IMG_20230424_081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истратор\Desktop\IMG_20230424_0811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14290"/>
            <a:ext cx="321471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24311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«Под грибом»</a:t>
            </a:r>
          </a:p>
        </p:txBody>
      </p:sp>
      <p:pic>
        <p:nvPicPr>
          <p:cNvPr id="7" name="Рисунок 6" descr="C:\Users\Администратор\Desktop\IMG_20230424_080952.jpg"/>
          <p:cNvPicPr/>
          <p:nvPr/>
        </p:nvPicPr>
        <p:blipFill>
          <a:blip r:embed="rId5" cstate="print"/>
          <a:srcRect l="25000" t="20726" r="17905" b="13462"/>
          <a:stretch>
            <a:fillRect/>
          </a:stretch>
        </p:blipFill>
        <p:spPr bwMode="auto">
          <a:xfrm>
            <a:off x="214282" y="4286256"/>
            <a:ext cx="27146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Администратор\Desktop\IMG_20230424_081006.jpg"/>
          <p:cNvPicPr/>
          <p:nvPr/>
        </p:nvPicPr>
        <p:blipFill>
          <a:blip r:embed="rId6" cstate="print"/>
          <a:srcRect l="13629" t="24915" r="11331" b="19872"/>
          <a:stretch>
            <a:fillRect/>
          </a:stretch>
        </p:blipFill>
        <p:spPr bwMode="auto">
          <a:xfrm>
            <a:off x="3143240" y="4357694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Администратор\Desktop\IMG_20230424_081034.jpg"/>
          <p:cNvPicPr/>
          <p:nvPr/>
        </p:nvPicPr>
        <p:blipFill>
          <a:blip r:embed="rId7" cstate="print"/>
          <a:srcRect l="35436" t="17308" r="26403" b="14744"/>
          <a:stretch>
            <a:fillRect/>
          </a:stretch>
        </p:blipFill>
        <p:spPr bwMode="auto">
          <a:xfrm>
            <a:off x="6286512" y="3643314"/>
            <a:ext cx="26432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142976" y="3714752"/>
            <a:ext cx="3511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«Разные колёса»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3071810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</a:rPr>
              <a:t>«Мышонок и карандаш»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</TotalTime>
  <Words>128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«Читаем вместе»</dc:title>
  <dc:creator>DNA7 X64</dc:creator>
  <cp:lastModifiedBy>Пользователь</cp:lastModifiedBy>
  <cp:revision>26</cp:revision>
  <dcterms:created xsi:type="dcterms:W3CDTF">2023-04-24T12:51:07Z</dcterms:created>
  <dcterms:modified xsi:type="dcterms:W3CDTF">2023-04-26T01:55:36Z</dcterms:modified>
</cp:coreProperties>
</file>