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2760-A289-4523-A8AB-DFFD5ACA1B43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3C3-6D3B-4D07-9930-495D933B6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93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2760-A289-4523-A8AB-DFFD5ACA1B43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3C3-6D3B-4D07-9930-495D933B6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176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2760-A289-4523-A8AB-DFFD5ACA1B43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3C3-6D3B-4D07-9930-495D933B6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08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2760-A289-4523-A8AB-DFFD5ACA1B43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3C3-6D3B-4D07-9930-495D933B6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90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2760-A289-4523-A8AB-DFFD5ACA1B43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3C3-6D3B-4D07-9930-495D933B6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37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2760-A289-4523-A8AB-DFFD5ACA1B43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3C3-6D3B-4D07-9930-495D933B6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00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2760-A289-4523-A8AB-DFFD5ACA1B43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3C3-6D3B-4D07-9930-495D933B6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64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2760-A289-4523-A8AB-DFFD5ACA1B43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3C3-6D3B-4D07-9930-495D933B6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39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2760-A289-4523-A8AB-DFFD5ACA1B43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3C3-6D3B-4D07-9930-495D933B6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20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2760-A289-4523-A8AB-DFFD5ACA1B43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3C3-6D3B-4D07-9930-495D933B6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70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2760-A289-4523-A8AB-DFFD5ACA1B43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3C3-6D3B-4D07-9930-495D933B6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90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760-A289-4523-A8AB-DFFD5ACA1B43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A43C3-6D3B-4D07-9930-495D933B6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3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BFD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Группа «Теремок»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читаем вместе </a:t>
            </a:r>
            <a:r>
              <a:rPr lang="ru-RU" b="1" dirty="0" err="1" smtClean="0">
                <a:solidFill>
                  <a:srgbClr val="00B050"/>
                </a:solidFill>
              </a:rPr>
              <a:t>Гайда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Лагздынь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389" y="1817083"/>
            <a:ext cx="6681222" cy="4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06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8937" t="30019" r="26443" b="10519"/>
          <a:stretch/>
        </p:blipFill>
        <p:spPr>
          <a:xfrm>
            <a:off x="4129126" y="144855"/>
            <a:ext cx="4309259" cy="44452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11" y="2044274"/>
            <a:ext cx="3358836" cy="45466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8505" y="1837853"/>
            <a:ext cx="3315149" cy="476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03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133" y="205274"/>
            <a:ext cx="10515600" cy="79171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Читаем вместе с мамой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76" y="2204579"/>
            <a:ext cx="3360577" cy="44668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5615" y="2198411"/>
            <a:ext cx="3365218" cy="44729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3479" y="1225420"/>
            <a:ext cx="3592909" cy="479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80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900" y="1642187"/>
            <a:ext cx="4686039" cy="32793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47" y="82080"/>
            <a:ext cx="2680990" cy="33270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6939" y="82080"/>
            <a:ext cx="2549349" cy="33274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605" y="3409172"/>
            <a:ext cx="2457295" cy="33270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4957" y="3409172"/>
            <a:ext cx="2290186" cy="332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705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</Words>
  <Application>Microsoft Office PowerPoint</Application>
  <PresentationFormat>Широкоэкранный</PresentationFormat>
  <Paragraphs>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Группа «Теремок» читаем вместе Гайда Лагздынь</vt:lpstr>
      <vt:lpstr>Презентация PowerPoint</vt:lpstr>
      <vt:lpstr>Читаем вместе с мамой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«Теремок» читаем вместе Гайда Лагздынь</dc:title>
  <dc:creator>пользователь</dc:creator>
  <cp:lastModifiedBy>пользователь</cp:lastModifiedBy>
  <cp:revision>3</cp:revision>
  <dcterms:created xsi:type="dcterms:W3CDTF">2023-05-15T17:48:32Z</dcterms:created>
  <dcterms:modified xsi:type="dcterms:W3CDTF">2023-05-15T17:58:18Z</dcterms:modified>
</cp:coreProperties>
</file>