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576-0344-4106-A6E3-B822B3BEBB9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106-2344-4080-B563-C0E222139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576-0344-4106-A6E3-B822B3BEBB9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106-2344-4080-B563-C0E222139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576-0344-4106-A6E3-B822B3BEBB9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106-2344-4080-B563-C0E222139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576-0344-4106-A6E3-B822B3BEBB9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106-2344-4080-B563-C0E222139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576-0344-4106-A6E3-B822B3BEBB9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106-2344-4080-B563-C0E222139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576-0344-4106-A6E3-B822B3BEBB9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106-2344-4080-B563-C0E222139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576-0344-4106-A6E3-B822B3BEBB9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106-2344-4080-B563-C0E222139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576-0344-4106-A6E3-B822B3BEBB9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106-2344-4080-B563-C0E222139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576-0344-4106-A6E3-B822B3BEBB9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106-2344-4080-B563-C0E222139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576-0344-4106-A6E3-B822B3BEBB9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106-2344-4080-B563-C0E222139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576-0344-4106-A6E3-B822B3BEBB9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106-2344-4080-B563-C0E222139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61576-0344-4106-A6E3-B822B3BEBB9E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36106-2344-4080-B563-C0E222139C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i?id=46f9e51667c04e048393caae408302974bfdc35a-9040073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977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бюджетное дошкольное образовательное учреждение детский сад 125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3" y="1500174"/>
            <a:ext cx="39288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Мая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1" y="2967334"/>
            <a:ext cx="5286412" cy="14617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Победы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571932" y="4572008"/>
            <a:ext cx="108585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Помним!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Гордимся!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Чтим!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6357958"/>
            <a:ext cx="862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Подготовили воспитатели группы «Семицветик»:   Андреева О.В   Шибина В.Ю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vatars.mds.yandex.net/i?id=b32c4aed4ae8c7aae49f18e913b454f8593e8714-90674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4" name="Picture 8" descr="https://avatars.mds.yandex.net/i?id=2a00000179f51117988e4dd410e10bc734ee-5192485-images-thumbs&amp;n=13"/>
          <p:cNvPicPr>
            <a:picLocks noChangeAspect="1" noChangeArrowheads="1"/>
          </p:cNvPicPr>
          <p:nvPr/>
        </p:nvPicPr>
        <p:blipFill>
          <a:blip r:embed="rId3"/>
          <a:srcRect b="34375"/>
          <a:stretch>
            <a:fillRect/>
          </a:stretch>
        </p:blipFill>
        <p:spPr bwMode="auto">
          <a:xfrm>
            <a:off x="0" y="0"/>
            <a:ext cx="4067175" cy="3571900"/>
          </a:xfrm>
          <a:prstGeom prst="rect">
            <a:avLst/>
          </a:prstGeom>
          <a:noFill/>
        </p:spPr>
      </p:pic>
      <p:pic>
        <p:nvPicPr>
          <p:cNvPr id="8" name="Рисунок 7" descr="C:\Users\Администратор\AppData\Local\Microsoft\Windows\Temporary Internet Files\Content.Word\IMG-20230504-WA000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7904" y="3758109"/>
            <a:ext cx="4256096" cy="309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истратор\AppData\Local\Microsoft\Windows\Temporary Internet Files\Content.Word\IMG-20230504-WA000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607234" y="3178956"/>
            <a:ext cx="3071810" cy="428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https://avatars.mds.yandex.net/i?id=b2f5e10853a0eb3c36d06b45574d1cf3-4099495-images-thumbs&amp;n=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-642966"/>
            <a:ext cx="3833818" cy="3833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i?id=b32c4aed4ae8c7aae49f18e913b454f8593e8714-906740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s://even-st.ru/wp-content/uploads/4/a/f/4af359bafb599e7ca769b71dc0e3830c.jpeg"/>
          <p:cNvPicPr/>
          <p:nvPr/>
        </p:nvPicPr>
        <p:blipFill>
          <a:blip r:embed="rId3"/>
          <a:srcRect t="29021" r="27678"/>
          <a:stretch>
            <a:fillRect/>
          </a:stretch>
        </p:blipFill>
        <p:spPr bwMode="auto">
          <a:xfrm>
            <a:off x="214282" y="142852"/>
            <a:ext cx="4789859" cy="286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истратор\AppData\Local\Microsoft\Windows\Temporary Internet Files\Content.Word\IMG_20230502_082956.jpg"/>
          <p:cNvPicPr/>
          <p:nvPr/>
        </p:nvPicPr>
        <p:blipFill>
          <a:blip r:embed="rId4" cstate="print"/>
          <a:srcRect l="3537" t="2824" r="7059" b="2955"/>
          <a:stretch>
            <a:fillRect/>
          </a:stretch>
        </p:blipFill>
        <p:spPr bwMode="auto">
          <a:xfrm>
            <a:off x="5286380" y="3071810"/>
            <a:ext cx="385762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AppData\Local\Microsoft\Windows\Temporary Internet Files\Content.Word\IMG_20230502_094501.jpg"/>
          <p:cNvPicPr/>
          <p:nvPr/>
        </p:nvPicPr>
        <p:blipFill>
          <a:blip r:embed="rId5" cstate="print"/>
          <a:srcRect l="2722" t="25570" r="34524"/>
          <a:stretch>
            <a:fillRect/>
          </a:stretch>
        </p:blipFill>
        <p:spPr bwMode="auto">
          <a:xfrm>
            <a:off x="571472" y="3214686"/>
            <a:ext cx="4153961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avatars.mds.yandex.net/i?id=c50b5db10a4ba196d7b94e64ae9ef53f251703ba-9067511-images-thumbs&amp;n=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0"/>
            <a:ext cx="3810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i?id=b32c4aed4ae8c7aae49f18e913b454f8593e8714-9067403-images-thumbs&amp;n=13"/>
          <p:cNvPicPr>
            <a:picLocks noChangeAspect="1" noChangeArrowheads="1"/>
          </p:cNvPicPr>
          <p:nvPr/>
        </p:nvPicPr>
        <p:blipFill>
          <a:blip r:embed="rId2"/>
          <a:srcRect r="273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s://i.mycdn.me/i?r=AzEPZsRbOZEKgBhR0XGMT1Rk27aRXDybj9gdJI4HAE-ZWqaKTM5SRkZCeTgDn6uOyic"/>
          <p:cNvPicPr/>
          <p:nvPr/>
        </p:nvPicPr>
        <p:blipFill>
          <a:blip r:embed="rId3">
            <a:clrChange>
              <a:clrFrom>
                <a:srgbClr val="FCF5D8"/>
              </a:clrFrom>
              <a:clrTo>
                <a:srgbClr val="FCF5D8">
                  <a:alpha val="0"/>
                </a:srgbClr>
              </a:clrTo>
            </a:clrChange>
          </a:blip>
          <a:srcRect t="21013" r="51639" b="20253"/>
          <a:stretch>
            <a:fillRect/>
          </a:stretch>
        </p:blipFill>
        <p:spPr bwMode="auto">
          <a:xfrm>
            <a:off x="0" y="0"/>
            <a:ext cx="385762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истратор\AppData\Local\Microsoft\Windows\Temporary Internet Files\Content.Word\IMG_20230502_0945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143248"/>
            <a:ext cx="364330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 l="15276"/>
          <a:stretch>
            <a:fillRect/>
          </a:stretch>
        </p:blipFill>
        <p:spPr bwMode="auto">
          <a:xfrm rot="16200000">
            <a:off x="5115353" y="-329063"/>
            <a:ext cx="3214710" cy="430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https://fhd.multiurok.ru/e/6/c/e6cb2eede0456c0a68dfc4edd605cc25e8fc6b33/img1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05" b="61145"/>
          <a:stretch>
            <a:fillRect/>
          </a:stretch>
        </p:blipFill>
        <p:spPr bwMode="auto">
          <a:xfrm>
            <a:off x="4500562" y="4071942"/>
            <a:ext cx="43576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31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DNA7 X64</cp:lastModifiedBy>
  <cp:revision>8</cp:revision>
  <dcterms:created xsi:type="dcterms:W3CDTF">2023-05-04T15:28:14Z</dcterms:created>
  <dcterms:modified xsi:type="dcterms:W3CDTF">2023-05-04T16:46:16Z</dcterms:modified>
</cp:coreProperties>
</file>