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EFBA1-4876-8E63-D335-FDC914666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2A714F-E43B-6F30-9DE7-F7D2FAF3A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1F4D6-E435-EDED-C945-C6BCD404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F2A08-1D8E-13B9-CF3B-37956BA6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A80C2-07F4-2936-B0C8-E1F6D8B3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6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68A90-6589-123B-66F5-995EE266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712205-4D5F-004F-6944-A2C502F8D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8E353-8BE7-4CA1-2FA7-D5577899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6EC3AB-A180-F306-7E1F-F54E335E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5C822B-B370-E60D-6CED-67085D53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22DD6B-1E02-99BF-52AB-BC5FD19E0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1CDD6C-A48E-AEE5-5061-0B714179A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FB0A78-7440-49A6-47B2-79DC941F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D50EC-58F9-B847-9983-31A3BED3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D710D-F2E3-93F7-5027-1D4489C8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B23FC-0A05-F37F-4EB0-A501C072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C847B-AC40-4893-A6DB-8394044E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64E21-3C33-E7C5-4705-53102371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40B8F-77BE-E3FE-12BF-D6716F5B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822F9-71CB-742B-02D1-11FD099B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39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8DE2A-CC5F-6087-E831-0ECA90D0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053BA-CA9F-D8B0-EAAD-4CD1AD97A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0CCA0-6A38-6820-4388-8255DBE6E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456AF-0765-337C-CE44-F203F126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F363E-8150-2F65-DA89-43AB0CA0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3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48C95-E9A4-470A-49F2-ABF5DF0F7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CC3A0B-1BC7-3BD1-D557-E7109D346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27E11D-680D-C8DE-4254-4CBABFE42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9FA6B-64E8-820C-E554-2D607902C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E99F57-A635-2253-F779-29723D32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94660D-913B-2F72-D827-4D1965DE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5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4E376-6B36-5380-0CF0-FB9090EB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05E069-7F41-08F7-E354-278B38A71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C391AD-516A-78C6-5BA7-D577EA54A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877DDD-745A-639E-DB59-C26671F784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2A9F22-9D6B-E476-55F7-B7CC29D25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D11904-BDAF-DF21-0115-C2924AE3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B0ADD4-FE5A-C2E8-EA11-E885E120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189A45-0530-F0E6-B709-07F740E5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6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1682B-8F0E-1A41-5D25-4E4C2C9F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89F43C-3ED4-C9C0-2F2C-3A865FFD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AD5A74-0631-0E7F-53F3-7B6F6069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67055F-A3D4-7527-F58A-CBAFD7BE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484952-15A2-4A28-E457-F5F0ACCC4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13ADCA-DC87-5FAE-28F8-B7743DA6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DEA8BA-5312-223F-6165-86BEE0A1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5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9511A-2694-483C-F13E-18B77A81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F9F02-91A7-8920-AF02-11716547C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B629C6-E939-C152-BA09-04C065D44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2842C-280C-2843-D310-D96176B7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67A5C9-5FAA-E3EA-B969-B7FD5E04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EBABF7-8A06-F2EA-7B28-D72FE1AF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4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E1D1D-6B9A-D6FB-A6E2-AAE218AB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6EB06D-220F-DE50-D3B1-FF627EF00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1B5137-9282-81F1-75D5-99246358C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4E1E0C-7F78-5314-0563-E5618C91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93D52F-659C-4702-5643-AE335D14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8F7D26-6CDF-BF6F-4FBB-DBB855DD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919DF-3B85-9E57-1DF2-C8398887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9B86E7-A331-5A0E-4B1E-9F5F5D512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2387B-A8EF-813A-69FB-17F53D00C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8FAA-ACBF-4A41-A7AF-BF00FBBA232E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32B07-781A-32D9-CF10-71CA4585E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1F7F1-DC53-5B17-E820-65C2507CE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5E41C-3AE8-458C-8ED7-FB733722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8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677A84-EF03-4830-6527-0D2BCC62D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0675" y="-2683329"/>
            <a:ext cx="6890656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79149-2C32-FFDE-77EF-34284186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1"/>
          </a:xfrm>
        </p:spPr>
        <p:txBody>
          <a:bodyPr/>
          <a:lstStyle/>
          <a:p>
            <a:r>
              <a:rPr lang="ru-RU" dirty="0"/>
              <a:t>        Мы читаем произведения Г. </a:t>
            </a:r>
            <a:r>
              <a:rPr lang="ru-RU" dirty="0" err="1"/>
              <a:t>Лагздынь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641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C74C79-CFBD-4C0F-BF46-B3A559CCC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36" y="0"/>
            <a:ext cx="597656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766C46-D248-704C-74D0-D8F12C7F0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8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CD26DA-9D0A-CB49-43D3-6A0903001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2305" y="-2652305"/>
            <a:ext cx="6887391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3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EDBAC-7990-AC00-085A-D487DB867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2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E617F-3483-EF74-913B-7AB41B18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ru-RU" dirty="0"/>
              <a:t>     </a:t>
            </a:r>
            <a:r>
              <a:rPr lang="ru-RU" b="1" dirty="0"/>
              <a:t>Творческие работы </a:t>
            </a:r>
            <a:r>
              <a:rPr lang="ru-RU" dirty="0"/>
              <a:t>детей по произведениям     </a:t>
            </a:r>
            <a:r>
              <a:rPr lang="ru-RU" b="1" dirty="0" err="1"/>
              <a:t>Г.Лагздынь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54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ADA281-63F1-1353-C99C-E74997EB8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1291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2FC8C8-6FDC-F37B-CD73-37874A93B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4" y="0"/>
            <a:ext cx="3988525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A675570-2114-C169-5F03-1FEC946A6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02" y="0"/>
            <a:ext cx="4219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38B40-D1C0-F7B7-9348-6DFFF8F7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ru-RU" dirty="0"/>
              <a:t>По произведению Г. </a:t>
            </a:r>
            <a:r>
              <a:rPr lang="ru-RU" dirty="0" err="1"/>
              <a:t>Лагздынь</a:t>
            </a:r>
            <a:r>
              <a:rPr lang="ru-RU" dirty="0"/>
              <a:t> «</a:t>
            </a:r>
            <a:r>
              <a:rPr lang="ru-RU" b="1" dirty="0"/>
              <a:t>Зеленая аптека»</a:t>
            </a:r>
            <a:br>
              <a:rPr lang="ru-RU" b="1" dirty="0"/>
            </a:br>
            <a:r>
              <a:rPr lang="ru-RU" dirty="0"/>
              <a:t>(наблюдение за рассадой в группе)</a:t>
            </a:r>
          </a:p>
        </p:txBody>
      </p:sp>
    </p:spTree>
    <p:extLst>
      <p:ext uri="{BB962C8B-B14F-4D97-AF65-F5344CB8AC3E}">
        <p14:creationId xmlns:p14="http://schemas.microsoft.com/office/powerpoint/2010/main" val="111599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A7EABA-ACAE-50A7-431D-59137BA28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5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19C62-D455-8B14-2476-955E2B74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ru-RU" b="1" dirty="0"/>
              <a:t>                              Игра  «Угадай-ка»</a:t>
            </a:r>
            <a:br>
              <a:rPr lang="ru-RU" b="1" dirty="0"/>
            </a:br>
            <a:r>
              <a:rPr lang="ru-RU" dirty="0"/>
              <a:t>         (назови предмет, про который мы читали колыбельную, песенку или потешку Г. </a:t>
            </a:r>
            <a:r>
              <a:rPr lang="ru-RU" dirty="0" err="1"/>
              <a:t>Лагздынь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105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15A21A-BE54-7858-EB38-3168C765C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1747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08E102-BBF4-7776-E164-327552801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22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57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     Творческие работы детей по произведениям     Г.Лагздынь</vt:lpstr>
      <vt:lpstr>Презентация PowerPoint</vt:lpstr>
      <vt:lpstr>По произведению Г. Лагздынь «Зеленая аптека» (наблюдение за рассадой в группе)</vt:lpstr>
      <vt:lpstr>Презентация PowerPoint</vt:lpstr>
      <vt:lpstr>                              Игра  «Угадай-ка»          (назови предмет, про который мы читали колыбельную, песенку или потешку Г. Лагздынь)</vt:lpstr>
      <vt:lpstr>Презентация PowerPoint</vt:lpstr>
      <vt:lpstr>        Мы читаем произведения Г. Лагздынь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Канайкина</dc:creator>
  <cp:lastModifiedBy>Татьяна Канайкина</cp:lastModifiedBy>
  <cp:revision>2</cp:revision>
  <dcterms:created xsi:type="dcterms:W3CDTF">2023-05-28T08:57:04Z</dcterms:created>
  <dcterms:modified xsi:type="dcterms:W3CDTF">2023-05-28T09:44:56Z</dcterms:modified>
</cp:coreProperties>
</file>