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B5E-BF82-4693-86B5-D50E8FEEB43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5BE3-55C1-4E35-BAF3-81356483E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B5E-BF82-4693-86B5-D50E8FEEB43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5BE3-55C1-4E35-BAF3-81356483E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B5E-BF82-4693-86B5-D50E8FEEB43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5BE3-55C1-4E35-BAF3-81356483E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B5E-BF82-4693-86B5-D50E8FEEB43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5BE3-55C1-4E35-BAF3-81356483E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B5E-BF82-4693-86B5-D50E8FEEB43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5BE3-55C1-4E35-BAF3-81356483E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B5E-BF82-4693-86B5-D50E8FEEB43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5BE3-55C1-4E35-BAF3-81356483E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B5E-BF82-4693-86B5-D50E8FEEB43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5BE3-55C1-4E35-BAF3-81356483E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B5E-BF82-4693-86B5-D50E8FEEB43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5BE3-55C1-4E35-BAF3-81356483E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B5E-BF82-4693-86B5-D50E8FEEB43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5BE3-55C1-4E35-BAF3-81356483E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B5E-BF82-4693-86B5-D50E8FEEB43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5BE3-55C1-4E35-BAF3-81356483E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B5E-BF82-4693-86B5-D50E8FEEB43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5BE3-55C1-4E35-BAF3-81356483E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90B5E-BF82-4693-86B5-D50E8FEEB43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95BE3-55C1-4E35-BAF3-81356483E7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nuika.ru/images/pictures/2022/23/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вов для презентации - 58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Desktop\IMG-20230622-WA00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478631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IMG-20230622-WA00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00033" y="3000372"/>
            <a:ext cx="4643967" cy="353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Зажечь Свечу памяти теперь можно в соцсетях | 20 июня 2020 - Новости Mail.r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928670"/>
            <a:ext cx="2932354" cy="165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он для презентации великая отечественная вой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14" y="0"/>
            <a:ext cx="9197914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Desktop\IMG-20230622-WA00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52"/>
            <a:ext cx="46434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IMG-20230622-WA00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60045"/>
            <a:ext cx="4528343" cy="339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0"/>
            <a:ext cx="4000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Двадцать второго июня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Врезалась нам навсегда.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Черная скорбная дата,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Когда началась война.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многих она пощадила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И помнит любая семья.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Близких, погибших на фронте,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Их забывать нельзя.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Памяти день и горя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Будем помнить всегда.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Такая выпала доля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Но выстояла страна.</a:t>
            </a:r>
          </a:p>
        </p:txBody>
      </p:sp>
      <p:sp>
        <p:nvSpPr>
          <p:cNvPr id="15368" name="AutoShape 8" descr="2 гвоздики – заказать и купить с доставкой в Краснояр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гвоздики на прозрачном фоне хорошее качество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63716">
            <a:off x="4612164" y="4247097"/>
            <a:ext cx="344092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5</cp:revision>
  <dcterms:created xsi:type="dcterms:W3CDTF">2023-06-22T07:49:07Z</dcterms:created>
  <dcterms:modified xsi:type="dcterms:W3CDTF">2023-06-22T08:37:31Z</dcterms:modified>
</cp:coreProperties>
</file>