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FB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0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D2760-A289-4523-A8AB-DFFD5ACA1B43}" type="datetimeFigureOut">
              <a:rPr lang="ru-RU" smtClean="0"/>
              <a:t>13.06.2023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A43C3-6D3B-4D07-9930-495D933B63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937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D2760-A289-4523-A8AB-DFFD5ACA1B43}" type="datetimeFigureOut">
              <a:rPr lang="ru-RU" smtClean="0"/>
              <a:t>13.06.2023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A43C3-6D3B-4D07-9930-495D933B63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6176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D2760-A289-4523-A8AB-DFFD5ACA1B43}" type="datetimeFigureOut">
              <a:rPr lang="ru-RU" smtClean="0"/>
              <a:t>13.06.2023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A43C3-6D3B-4D07-9930-495D933B63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708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D2760-A289-4523-A8AB-DFFD5ACA1B43}" type="datetimeFigureOut">
              <a:rPr lang="ru-RU" smtClean="0"/>
              <a:t>13.06.2023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A43C3-6D3B-4D07-9930-495D933B63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905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D2760-A289-4523-A8AB-DFFD5ACA1B43}" type="datetimeFigureOut">
              <a:rPr lang="ru-RU" smtClean="0"/>
              <a:t>13.06.2023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A43C3-6D3B-4D07-9930-495D933B63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37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D2760-A289-4523-A8AB-DFFD5ACA1B43}" type="datetimeFigureOut">
              <a:rPr lang="ru-RU" smtClean="0"/>
              <a:t>13.06.2023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A43C3-6D3B-4D07-9930-495D933B63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1008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D2760-A289-4523-A8AB-DFFD5ACA1B43}" type="datetimeFigureOut">
              <a:rPr lang="ru-RU" smtClean="0"/>
              <a:t>13.06.2023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A43C3-6D3B-4D07-9930-495D933B63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664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D2760-A289-4523-A8AB-DFFD5ACA1B43}" type="datetimeFigureOut">
              <a:rPr lang="ru-RU" smtClean="0"/>
              <a:t>13.06.2023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A43C3-6D3B-4D07-9930-495D933B63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394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D2760-A289-4523-A8AB-DFFD5ACA1B43}" type="datetimeFigureOut">
              <a:rPr lang="ru-RU" smtClean="0"/>
              <a:t>13.06.2023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A43C3-6D3B-4D07-9930-495D933B63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203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D2760-A289-4523-A8AB-DFFD5ACA1B43}" type="datetimeFigureOut">
              <a:rPr lang="ru-RU" smtClean="0"/>
              <a:t>13.06.2023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A43C3-6D3B-4D07-9930-495D933B63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7707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D2760-A289-4523-A8AB-DFFD5ACA1B43}" type="datetimeFigureOut">
              <a:rPr lang="ru-RU" smtClean="0"/>
              <a:t>13.06.2023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A43C3-6D3B-4D07-9930-495D933B63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6908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1D2760-A289-4523-A8AB-DFFD5ACA1B43}" type="datetimeFigureOut">
              <a:rPr lang="ru-RU" smtClean="0"/>
              <a:t>13.06.2023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9A43C3-6D3B-4D07-9930-495D933B63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234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FBFD">
            <a:alpha val="8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Группа «Теремок»</a:t>
            </a:r>
            <a:br>
              <a:rPr lang="ru-RU" b="1" dirty="0" smtClean="0">
                <a:solidFill>
                  <a:srgbClr val="00B050"/>
                </a:solidFill>
              </a:rPr>
            </a:br>
            <a:r>
              <a:rPr lang="ru-RU" b="1" dirty="0" smtClean="0">
                <a:solidFill>
                  <a:srgbClr val="00B050"/>
                </a:solidFill>
              </a:rPr>
              <a:t>читаем </a:t>
            </a:r>
            <a:r>
              <a:rPr lang="ru-RU" b="1" dirty="0" smtClean="0">
                <a:solidFill>
                  <a:srgbClr val="00B050"/>
                </a:solidFill>
              </a:rPr>
              <a:t>вместе А. С. Пушкин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5389" y="1817083"/>
            <a:ext cx="6681222" cy="471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406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FB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4593" b="1086"/>
          <a:stretch/>
        </p:blipFill>
        <p:spPr>
          <a:xfrm>
            <a:off x="1801640" y="380246"/>
            <a:ext cx="8227111" cy="609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703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FB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2133" y="205274"/>
            <a:ext cx="10515600" cy="79171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Читаем вместе с </a:t>
            </a:r>
            <a:r>
              <a:rPr lang="ru-RU" b="1" dirty="0" smtClean="0">
                <a:solidFill>
                  <a:srgbClr val="00B050"/>
                </a:solidFill>
              </a:rPr>
              <a:t>мамой и папой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8176" y="1336423"/>
            <a:ext cx="4323513" cy="28710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458" y="1995535"/>
            <a:ext cx="3507651" cy="46768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0756" y="1995535"/>
            <a:ext cx="3507652" cy="467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280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FB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t="2974" b="4065"/>
          <a:stretch/>
        </p:blipFill>
        <p:spPr>
          <a:xfrm>
            <a:off x="173902" y="3719645"/>
            <a:ext cx="4171761" cy="30342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6149" y="3232087"/>
            <a:ext cx="2671614" cy="352179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l="3208" t="8320" r="5805" b="6967"/>
          <a:stretch/>
        </p:blipFill>
        <p:spPr>
          <a:xfrm>
            <a:off x="409145" y="502923"/>
            <a:ext cx="3315750" cy="23267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t="1711" b="1247"/>
          <a:stretch/>
        </p:blipFill>
        <p:spPr>
          <a:xfrm>
            <a:off x="3985411" y="1939685"/>
            <a:ext cx="4170882" cy="31030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t="4851" b="6122"/>
          <a:stretch/>
        </p:blipFill>
        <p:spPr>
          <a:xfrm>
            <a:off x="7822194" y="99587"/>
            <a:ext cx="4210547" cy="290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27057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10</Words>
  <Application>Microsoft Office PowerPoint</Application>
  <PresentationFormat>Широкоэкранный</PresentationFormat>
  <Paragraphs>2</Paragraphs>
  <Slides>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Тема Office</vt:lpstr>
      <vt:lpstr>Группа «Теремок» читаем вместе А. С. Пушкин</vt:lpstr>
      <vt:lpstr>Презентация PowerPoint</vt:lpstr>
      <vt:lpstr>Читаем вместе с мамой и папой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Группа «Теремок» читаем вместе Гайда Лагздынь</dc:title>
  <dc:creator>пользователь</dc:creator>
  <cp:lastModifiedBy>пользователь</cp:lastModifiedBy>
  <cp:revision>4</cp:revision>
  <dcterms:created xsi:type="dcterms:W3CDTF">2023-05-15T17:48:32Z</dcterms:created>
  <dcterms:modified xsi:type="dcterms:W3CDTF">2023-06-13T15:31:57Z</dcterms:modified>
</cp:coreProperties>
</file>