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86E-0BE1-4180-944E-6E2FAB9F6F6B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E584-95C4-4D19-9F11-A27039809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3754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86E-0BE1-4180-944E-6E2FAB9F6F6B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E584-95C4-4D19-9F11-A27039809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74897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F86E-0BE1-4180-944E-6E2FAB9F6F6B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E584-95C4-4D19-9F11-A27039809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3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microsoft.com/office/2007/relationships/hdphoto" Target="../media/image4.wdp" /><Relationship Id="rId4" Type="http://schemas.openxmlformats.org/officeDocument/2006/relationships/image" Target="../media/image5.png" /><Relationship Id="rId5" Type="http://schemas.microsoft.com/office/2007/relationships/hdphoto" Target="../media/image6.wdp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5.jpeg" /><Relationship Id="rId11" Type="http://schemas.openxmlformats.org/officeDocument/2006/relationships/image" Target="../media/image26.jpe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microsoft.com/office/2007/relationships/hdphoto" Target="../media/image20.wdp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microsoft.com/office/2007/relationships/hdphoto" Target="../media/image23.wdp" /><Relationship Id="rId9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7933243" y="335692"/>
            <a:ext cx="3465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</a:t>
            </a:r>
            <a:r>
              <a:rPr lang="ru-RU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А.С. ПУШКИНА 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ДЕНЬ РУССКОГО ЯЗЫКА</a:t>
            </a:r>
            <a:endParaRPr 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09" y="2638616"/>
            <a:ext cx="3663323" cy="366332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3" y="1657879"/>
            <a:ext cx="6236308" cy="4644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3043" y="533801"/>
            <a:ext cx="50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«Читаем вместе» </a:t>
            </a:r>
          </a:p>
        </p:txBody>
      </p:sp>
    </p:spTree>
    <p:extLst>
      <p:ext uri="{BB962C8B-B14F-4D97-AF65-F5344CB8AC3E}">
        <p14:creationId xmlns:p14="http://schemas.microsoft.com/office/powerpoint/2010/main" xmlns="" val="28092674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889" b="99822" l="10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7959" y="4740130"/>
            <a:ext cx="4727510" cy="1819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0816" y="677699"/>
            <a:ext cx="3813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«Сказка - ложь, </a:t>
            </a:r>
          </a:p>
          <a:p>
            <a:pPr algn="ctr"/>
            <a:r>
              <a:rPr lang="ru-RU" sz="32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да в ней намек! </a:t>
            </a:r>
          </a:p>
          <a:p>
            <a:pPr algn="ctr"/>
            <a:r>
              <a:rPr lang="ru-RU" sz="32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Добрым молодцам </a:t>
            </a:r>
          </a:p>
          <a:p>
            <a:pPr algn="ctr"/>
            <a:r>
              <a:rPr lang="ru-RU" sz="32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урок».                                 А.С. Пушкин</a:t>
            </a:r>
            <a:endParaRPr lang="ru-RU" sz="3200" b="1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63" b="9906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6409">
            <a:off x="8162136" y="3510892"/>
            <a:ext cx="2921669" cy="2790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14" y="3666744"/>
            <a:ext cx="5142564" cy="2743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54" y="553834"/>
            <a:ext cx="2479652" cy="2808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716" y="547657"/>
            <a:ext cx="4881349" cy="28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5922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62" y="112489"/>
            <a:ext cx="10515600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3300"/>
                </a:solidFill>
                <a:latin typeface="Monotype Corsiva" panose="03010101010201010101" pitchFamily="66" charset="0"/>
              </a:rPr>
              <a:t>Что за прелесть – эти сказки!</a:t>
            </a:r>
            <a:br>
              <a:rPr lang="ru-RU" b="1" smtClean="0">
                <a:solidFill>
                  <a:srgbClr val="FF3300"/>
                </a:solidFill>
                <a:latin typeface="Monotype Corsiva" panose="03010101010201010101" pitchFamily="66" charset="0"/>
              </a:rPr>
            </a:br>
            <a:endParaRPr lang="ru-RU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710168">
            <a:off x="570769" y="849788"/>
            <a:ext cx="2238480" cy="301333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839" y="1026367"/>
            <a:ext cx="2844061" cy="26656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админ\Videos\Documents\папка Наташи\сказки АС Пушкина\main_34234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94632">
            <a:off x="4872074" y="913660"/>
            <a:ext cx="2303107" cy="305653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админ\Videos\Documents\папка Наташи\сказки АС Пушкина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906250">
            <a:off x="1342714" y="4052460"/>
            <a:ext cx="2505618" cy="24482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25311">
            <a:off x="3998446" y="4074061"/>
            <a:ext cx="2738488" cy="242816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29" y="1026367"/>
            <a:ext cx="3426249" cy="2603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7305" y="3853881"/>
            <a:ext cx="2320498" cy="28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1253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38" y="710780"/>
            <a:ext cx="3639154" cy="25096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044" y="4629261"/>
            <a:ext cx="3399123" cy="1286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9080" y="3617226"/>
            <a:ext cx="2459292" cy="2024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91" y="5272704"/>
            <a:ext cx="3352371" cy="1092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55" b="100000" l="0" r="98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8567" y="4245503"/>
            <a:ext cx="2370658" cy="205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4638" y="3845488"/>
            <a:ext cx="4429029" cy="251965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290" y="914568"/>
            <a:ext cx="4510247" cy="208467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30549" y="1196817"/>
            <a:ext cx="3295494" cy="181268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262571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9</Paragraphs>
  <Slides>4</Slides>
  <Notes>0</Notes>
  <TotalTime>113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10">
      <vt:lpstr>Arial</vt:lpstr>
      <vt:lpstr>Calibri Light</vt:lpstr>
      <vt:lpstr>Calibri</vt:lpstr>
      <vt:lpstr>Times New Roman</vt:lpstr>
      <vt:lpstr>Monotype Corsiva</vt:lpstr>
      <vt:lpstr>Тема Office</vt:lpstr>
      <vt:lpstr>PowerPoint Presentation</vt:lpstr>
      <vt:lpstr>PowerPoint Presentation</vt:lpstr>
      <vt:lpstr>Что за прелесть – эти сказки!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</dc:creator>
  <cp:lastModifiedBy>Пользователь</cp:lastModifiedBy>
  <cp:revision>16</cp:revision>
  <dcterms:created xsi:type="dcterms:W3CDTF">2023-06-06T11:42:08Z</dcterms:created>
  <dcterms:modified xsi:type="dcterms:W3CDTF">2023-06-20T10:58:07Z</dcterms:modified>
</cp:coreProperties>
</file>