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5" r:id="rId3"/>
    <p:sldId id="264" r:id="rId4"/>
    <p:sldId id="258" r:id="rId5"/>
    <p:sldId id="259" r:id="rId6"/>
    <p:sldId id="260" r:id="rId7"/>
    <p:sldId id="261" r:id="rId8"/>
    <p:sldId id="262" r:id="rId9"/>
    <p:sldId id="266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6" d="100"/>
          <a:sy n="56" d="100"/>
        </p:scale>
        <p:origin x="24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2F7383-7D9B-0559-F483-954AA7B73C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5C3B1F9-DE89-3660-409C-010BBAC851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F3A70E-8BB2-D77E-55DD-E0CDEB06C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97D80-ED67-4035-89E3-7BBB9E4DF600}" type="datetimeFigureOut">
              <a:rPr lang="ru-RU" smtClean="0"/>
              <a:t>12.06.2023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3A4AEA-B76E-E49B-6020-4F7D09DA8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84F513-7B2C-AF0E-3A7B-337961589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D913C-1934-4625-B911-E06A020E0A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0546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425797-6F12-876C-66B3-2C00FF208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230830D-9977-AADC-52AF-162928A848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F6D7866-418E-0CCF-E4D4-CCA6D4BC0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97D80-ED67-4035-89E3-7BBB9E4DF600}" type="datetimeFigureOut">
              <a:rPr lang="ru-RU" smtClean="0"/>
              <a:t>12.06.2023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01D4B8-25CF-098C-121F-013C812B0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505CA1-54AA-5A42-1EF2-95F535B49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D913C-1934-4625-B911-E06A020E0A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7878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EEAB841-8091-12BF-D9EA-BD3E057BFA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328A0AE-FA93-CC84-5F65-FAFCF883A3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91B1F2-A657-A0E6-57A8-6441C0776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97D80-ED67-4035-89E3-7BBB9E4DF600}" type="datetimeFigureOut">
              <a:rPr lang="ru-RU" smtClean="0"/>
              <a:t>12.06.2023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2C334F-2EC7-639A-CAB0-6683A61FA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66F0270-A2C6-928A-E0E0-E4E20DDAB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D913C-1934-4625-B911-E06A020E0A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7531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32707D-A08B-3AB1-EF4A-3EB42F6AC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935D0F-B689-B251-3BAA-3725B0CB1F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8B8C2A-DEC5-F9E0-7A45-BCA4F7329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97D80-ED67-4035-89E3-7BBB9E4DF600}" type="datetimeFigureOut">
              <a:rPr lang="ru-RU" smtClean="0"/>
              <a:t>12.06.2023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C60C292-E89B-27A8-E1D8-40E2AA55A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2A52EA-3715-01EF-D43F-E622A1040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D913C-1934-4625-B911-E06A020E0A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0714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04FA3B-A509-932F-DF27-EFD8484D8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57E28BD-124A-3F60-4671-423E7C006F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01BB6E-84CA-D65B-021A-815A67452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97D80-ED67-4035-89E3-7BBB9E4DF600}" type="datetimeFigureOut">
              <a:rPr lang="ru-RU" smtClean="0"/>
              <a:t>12.06.2023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101A94D-0102-D383-0D80-84FB459E6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3AB8E4-920A-C7A9-6E58-526AF24A5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D913C-1934-4625-B911-E06A020E0A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6365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B9EF66-CAFB-5874-5C39-7180CEB3A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A1F3507-AA53-C385-05B8-816EB43BDB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C5C658D-A01A-ECED-146D-4A4A94E047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83C84C9-F290-299E-E1B9-7A8BFD1B6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97D80-ED67-4035-89E3-7BBB9E4DF600}" type="datetimeFigureOut">
              <a:rPr lang="ru-RU" smtClean="0"/>
              <a:t>12.06.2023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3C0B4FD-6BF1-D0F7-7D8F-6D60E0747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78FBD4E-E0B6-DD23-0200-5CD59D974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D913C-1934-4625-B911-E06A020E0A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366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F55CFB-F2DE-2646-AFA8-0DC1EA1DC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174E953-3C73-F502-EB7F-98A744DBB5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6E81ACC-4FA3-3112-1400-4A0664DF87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7A729FF-7EF0-F13A-72E8-60C88BB2B7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F1F62C7-755A-2869-B979-A11AC25E03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C835C96-A75C-BAFD-C96D-B7F83A71E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97D80-ED67-4035-89E3-7BBB9E4DF600}" type="datetimeFigureOut">
              <a:rPr lang="ru-RU" smtClean="0"/>
              <a:t>12.06.2023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EC6E5FC-C54E-7CF1-F0E4-6034D6FA9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8A6EA91-42D6-423D-F46B-D17EC21C6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D913C-1934-4625-B911-E06A020E0A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826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39E287-4A0B-9476-C064-6E21931B2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0776BBE-1791-003E-51B5-2DD8615C2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97D80-ED67-4035-89E3-7BBB9E4DF600}" type="datetimeFigureOut">
              <a:rPr lang="ru-RU" smtClean="0"/>
              <a:t>12.06.2023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EACC0F2-5FD2-3064-56E7-24C88929B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20A556A-8067-0FCC-5530-A8345E9AC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D913C-1934-4625-B911-E06A020E0A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150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09F9118-BFE3-A3CC-2A8C-3C68A35C3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97D80-ED67-4035-89E3-7BBB9E4DF600}" type="datetimeFigureOut">
              <a:rPr lang="ru-RU" smtClean="0"/>
              <a:t>12.06.2023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EBC9F81-BA85-F1E9-0683-BFEEF081A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EF57314-E1B9-E64B-10D1-E9E88AE91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D913C-1934-4625-B911-E06A020E0A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963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333072-055D-DFE7-19AA-2B3F3906D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7795BC-D6A7-1F15-C296-3498844400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C650602-C466-ED3D-FA44-3867BF16BC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628F531-F3B2-A840-101C-6CF26D608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97D80-ED67-4035-89E3-7BBB9E4DF600}" type="datetimeFigureOut">
              <a:rPr lang="ru-RU" smtClean="0"/>
              <a:t>12.06.2023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6FE36D6-33B3-8218-AA52-EC953D6BE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6F6E1D7-4ABA-AF95-F5E4-6D0ECB9BC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D913C-1934-4625-B911-E06A020E0A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5355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9349C0-3ADA-0F37-2B1C-446601AA3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16A9CC8-ED04-AD00-E5CC-F919933AFB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9623CBE-5A80-6046-40D2-7EBF637530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91BF8A2-7C55-A8F6-8BB9-2950DA152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97D80-ED67-4035-89E3-7BBB9E4DF600}" type="datetimeFigureOut">
              <a:rPr lang="ru-RU" smtClean="0"/>
              <a:t>12.06.2023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65203A6-430D-B7DB-4B7F-7BB0AE610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4CE6EDC-761F-894C-1684-730E5B985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D913C-1934-4625-B911-E06A020E0A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918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BC1099-D8F4-F407-5A74-F031C1EA0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4BD5749-525B-0555-339B-3A57DA2CA3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D97D3A1-5C34-6978-EB11-EEC7D06A1F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97D80-ED67-4035-89E3-7BBB9E4DF600}" type="datetimeFigureOut">
              <a:rPr lang="ru-RU" smtClean="0"/>
              <a:t>12.06.2023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7555A1-85E1-6A52-BF79-24C13F1F31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DCD6DF-6A44-627D-6FBD-D7DA2FC4CF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6D913C-1934-4625-B911-E06A020E0A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9970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C22E004-927B-9C1F-8EF6-814D745889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394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A79A64-3E23-D95B-CBC8-C0606B665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0026"/>
            <a:ext cx="10515600" cy="723900"/>
          </a:xfrm>
        </p:spPr>
        <p:txBody>
          <a:bodyPr>
            <a:normAutofit/>
          </a:bodyPr>
          <a:lstStyle/>
          <a:p>
            <a:r>
              <a:rPr lang="ru-RU" sz="2000" b="1" dirty="0"/>
              <a:t>                   Какой персонаж встречается в сказках А. С. Пушкина?   Назови сказку.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70D012B-852D-DFB8-E25D-E89638C0EA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047750"/>
            <a:ext cx="10515600" cy="577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992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03FDA5-2EED-3994-EC0A-E7FDC6992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451"/>
            <a:ext cx="10515600" cy="656430"/>
          </a:xfrm>
        </p:spPr>
        <p:txBody>
          <a:bodyPr>
            <a:normAutofit/>
          </a:bodyPr>
          <a:lstStyle/>
          <a:p>
            <a:r>
              <a:rPr lang="ru-RU" sz="2000" dirty="0"/>
              <a:t>              </a:t>
            </a:r>
            <a:r>
              <a:rPr lang="ru-RU" sz="2000" b="1" dirty="0"/>
              <a:t>Рисунки детей по прочитанным сказкам А.С. Пушкина. Назови любимую сказку.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42C633A-B3E9-6C2B-7593-B6B1A59F18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69393" y="-1103313"/>
            <a:ext cx="6653212" cy="10515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279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D1B9E6-C6B4-B617-2DC6-C54FDF946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0501"/>
            <a:ext cx="10515600" cy="1009649"/>
          </a:xfrm>
        </p:spPr>
        <p:txBody>
          <a:bodyPr>
            <a:normAutofit/>
          </a:bodyPr>
          <a:lstStyle/>
          <a:p>
            <a:r>
              <a:rPr lang="ru-RU" sz="2000" b="1" dirty="0"/>
              <a:t>               Детские работы по прочитанным  сказкам А.С. Пушкина. Лепка. Назовите  эти сказки.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9B65589-14F8-A6B0-E770-1D3FC8AB48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62074"/>
            <a:ext cx="10515600" cy="549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228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BC66CF-B4D8-EB4F-8F8C-CD43D9C10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926"/>
            <a:ext cx="10515600" cy="666750"/>
          </a:xfrm>
        </p:spPr>
        <p:txBody>
          <a:bodyPr>
            <a:normAutofit/>
          </a:bodyPr>
          <a:lstStyle/>
          <a:p>
            <a:r>
              <a:rPr lang="ru-RU" sz="2000" dirty="0"/>
              <a:t>                                        </a:t>
            </a:r>
            <a:r>
              <a:rPr lang="ru-RU" sz="2000" b="1" dirty="0"/>
              <a:t>Произведения А.С. Пушкина в групповой библиотеке.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03C9B94-A7BA-1838-D87A-A8F271068F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047750"/>
            <a:ext cx="9144000" cy="581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179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4C0961-CDCB-1596-9D35-5192F0C66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2401"/>
            <a:ext cx="10515600" cy="704849"/>
          </a:xfrm>
        </p:spPr>
        <p:txBody>
          <a:bodyPr>
            <a:normAutofit/>
          </a:bodyPr>
          <a:lstStyle/>
          <a:p>
            <a:r>
              <a:rPr lang="ru-RU" sz="2000" dirty="0"/>
              <a:t>                                                           </a:t>
            </a:r>
            <a:r>
              <a:rPr lang="ru-RU" sz="2000" b="1" dirty="0"/>
              <a:t>Наши любимые сказки  А. С. Пушкина.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AE7CBAE-4D40-C129-5F21-49F549BF89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028700"/>
            <a:ext cx="10515600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340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6334A6-7E37-991E-2808-BA16029F7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926"/>
            <a:ext cx="10515600" cy="838200"/>
          </a:xfrm>
        </p:spPr>
        <p:txBody>
          <a:bodyPr>
            <a:normAutofit/>
          </a:bodyPr>
          <a:lstStyle/>
          <a:p>
            <a:r>
              <a:rPr lang="ru-RU" sz="2000" b="1" dirty="0"/>
              <a:t>                      Конструирование.  Дворец  царя из сказки  «Сказка о золотом петушке».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8199F75-99E7-95C7-6B4D-51E39A3EBD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374" y="1190625"/>
            <a:ext cx="8648701" cy="566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7711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39A5C3-8B4E-6623-4D3C-B67B6F689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925"/>
            <a:ext cx="10515600" cy="695325"/>
          </a:xfrm>
        </p:spPr>
        <p:txBody>
          <a:bodyPr>
            <a:normAutofit/>
          </a:bodyPr>
          <a:lstStyle/>
          <a:p>
            <a:r>
              <a:rPr lang="ru-RU" sz="2000" b="1" dirty="0"/>
              <a:t>                                                            Дети читают сказку на прогулке.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55986D7-1B98-FC22-D819-3C6A47EBF3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925" y="1019174"/>
            <a:ext cx="9734550" cy="583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2609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AA42DF-84C0-5516-8E09-BBBFF97D7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2401"/>
            <a:ext cx="10515600" cy="704849"/>
          </a:xfrm>
        </p:spPr>
        <p:txBody>
          <a:bodyPr>
            <a:normAutofit/>
          </a:bodyPr>
          <a:lstStyle/>
          <a:p>
            <a:r>
              <a:rPr lang="ru-RU" sz="2000" b="1" dirty="0"/>
              <a:t>                      Инсценирование отрывка сказки А.С. Пушкина «Сказка о рыбаке и рыбке»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F1EB336-BCE8-CBAD-D56D-324CE7E42A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095375"/>
            <a:ext cx="9144000" cy="5364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2643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106</Words>
  <Application>Microsoft Office PowerPoint</Application>
  <PresentationFormat>Широкоэкранный</PresentationFormat>
  <Paragraphs>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Презентация PowerPoint</vt:lpstr>
      <vt:lpstr>                   Какой персонаж встречается в сказках А. С. Пушкина?   Назови сказку.</vt:lpstr>
      <vt:lpstr>              Рисунки детей по прочитанным сказкам А.С. Пушкина. Назови любимую сказку.</vt:lpstr>
      <vt:lpstr>               Детские работы по прочитанным  сказкам А.С. Пушкина. Лепка. Назовите  эти сказки.</vt:lpstr>
      <vt:lpstr>                                        Произведения А.С. Пушкина в групповой библиотеке.</vt:lpstr>
      <vt:lpstr>                                                           Наши любимые сказки  А. С. Пушкина.</vt:lpstr>
      <vt:lpstr>                      Конструирование.  Дворец  царя из сказки  «Сказка о золотом петушке».</vt:lpstr>
      <vt:lpstr>                                                            Дети читают сказку на прогулке.</vt:lpstr>
      <vt:lpstr>                      Инсценирование отрывка сказки А.С. Пушкина «Сказка о рыбаке и рыбке»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 Канайкина</dc:creator>
  <cp:lastModifiedBy>Татьяна Канайкина</cp:lastModifiedBy>
  <cp:revision>1</cp:revision>
  <dcterms:created xsi:type="dcterms:W3CDTF">2023-06-12T10:38:44Z</dcterms:created>
  <dcterms:modified xsi:type="dcterms:W3CDTF">2023-06-12T12:29:45Z</dcterms:modified>
</cp:coreProperties>
</file>