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83450D-CB66-4327-8739-19D9F6C6BEC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32763E-40BD-453B-BDD4-CC4F9D3BE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www.sanctifiedbychrist.com/wp-content/uploads/2020/09/de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2428868"/>
            <a:ext cx="3429024" cy="209401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«Читаем вместе»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детский сад № 125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286808" cy="421484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линия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 Пушкина до Пушкина»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0" name="AutoShape 2" descr="6 июня - День рождения А.С.Пушкина! | Детский сад №102 «Рябинушк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6 июня - День рождения А.С.Пушкина! | Детский сад №102 «Рябинушк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Весь Пушкин для детей: сказки, стихи, поэма (Александр Пушкин) - купить  книгу с доставкой в интернет-магазине «Читай-город». ISBN: 978-5-353-08432-7"/>
          <p:cNvPicPr/>
          <p:nvPr/>
        </p:nvPicPr>
        <p:blipFill>
          <a:blip r:embed="rId2"/>
          <a:srcRect l="3876" t="7867" r="3098" b="7273"/>
          <a:stretch>
            <a:fillRect/>
          </a:stretch>
        </p:blipFill>
        <p:spPr bwMode="auto">
          <a:xfrm>
            <a:off x="2071670" y="3357562"/>
            <a:ext cx="521497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ушкинский день. День русского языка, 6 ию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3929058" cy="59105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0"/>
            <a:ext cx="500066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Биография Пушкина</a:t>
            </a:r>
            <a:endParaRPr lang="ru-RU" sz="1600" b="1" dirty="0">
              <a:solidFill>
                <a:srgbClr val="FF0000"/>
              </a:solidFill>
            </a:endParaRPr>
          </a:p>
          <a:p>
            <a:pPr algn="just"/>
            <a:r>
              <a:rPr lang="ru-RU" sz="1600" b="1" dirty="0"/>
              <a:t>Александр Пушкин</a:t>
            </a:r>
            <a:r>
              <a:rPr lang="ru-RU" sz="1600" dirty="0"/>
              <a:t> — великий русский поэт. Его стихи известны во всем мире.</a:t>
            </a:r>
          </a:p>
          <a:p>
            <a:pPr algn="just"/>
            <a:r>
              <a:rPr lang="ru-RU" sz="1600" dirty="0"/>
              <a:t>Он родился очень давно (6 июня 1799 года) в большой семье. У него была старшая сестра и младший брат.</a:t>
            </a:r>
          </a:p>
          <a:p>
            <a:pPr algn="just"/>
            <a:r>
              <a:rPr lang="ru-RU" sz="1600" dirty="0"/>
              <a:t>Еще у маленького Саши была няня — </a:t>
            </a:r>
            <a:r>
              <a:rPr lang="ru-RU" sz="1600" b="1" dirty="0"/>
              <a:t>Арина Родионовна</a:t>
            </a:r>
            <a:r>
              <a:rPr lang="ru-RU" sz="1600" dirty="0"/>
              <a:t>. Она была очень доброй, и она знала много интересных сказок.</a:t>
            </a:r>
          </a:p>
          <a:p>
            <a:pPr algn="just"/>
            <a:r>
              <a:rPr lang="ru-RU" sz="1600" dirty="0"/>
              <a:t>А еще в их семье жил большой пушистый кот. Когда няня Арина рассказывала детям сказки, он приходил к Саше на колени и мурчал.</a:t>
            </a:r>
          </a:p>
          <a:p>
            <a:pPr algn="just"/>
            <a:r>
              <a:rPr lang="ru-RU" sz="1600" dirty="0"/>
              <a:t>Маленький Саша очень рано научился читать. В их доме всегда было много книг. </a:t>
            </a:r>
            <a:r>
              <a:rPr lang="ru-RU" sz="1600" b="1" dirty="0"/>
              <a:t>Чтение</a:t>
            </a:r>
            <a:r>
              <a:rPr lang="ru-RU" sz="1600" dirty="0"/>
              <a:t> стало его любимым занятием.</a:t>
            </a:r>
          </a:p>
          <a:p>
            <a:pPr algn="just"/>
            <a:r>
              <a:rPr lang="ru-RU" sz="1600" dirty="0"/>
              <a:t>Папа Саши писал стихи. И скоро маленький Саша тоже начал сочинять стихотворения.</a:t>
            </a:r>
          </a:p>
          <a:p>
            <a:pPr algn="just"/>
            <a:r>
              <a:rPr lang="ru-RU" sz="1600" dirty="0"/>
              <a:t>У Пушкина были кудрявые волосы русого цвета, смуглая кожа и голубые глаза.</a:t>
            </a:r>
          </a:p>
          <a:p>
            <a:pPr algn="just"/>
            <a:r>
              <a:rPr lang="ru-RU" sz="1600" dirty="0"/>
              <a:t>В 12 лет Саша поступил </a:t>
            </a:r>
            <a:r>
              <a:rPr lang="ru-RU" sz="1600" u="sng" dirty="0" smtClean="0"/>
              <a:t>лицей.</a:t>
            </a:r>
            <a:r>
              <a:rPr lang="ru-RU" sz="1600" dirty="0" smtClean="0"/>
              <a:t> </a:t>
            </a:r>
            <a:r>
              <a:rPr lang="ru-RU" sz="1600" dirty="0"/>
              <a:t>Там он встретил друзей и начал писать прекрасные стихи.</a:t>
            </a:r>
          </a:p>
          <a:p>
            <a:pPr algn="just"/>
            <a:r>
              <a:rPr lang="ru-RU" sz="1600" dirty="0"/>
              <a:t>Он написал много сказок и красивых стихов, которые стали известны по всему миру. Он стал великим русским поэтом.</a:t>
            </a:r>
          </a:p>
          <a:p>
            <a:pPr algn="just"/>
            <a:r>
              <a:rPr lang="ru-RU" sz="1600" dirty="0"/>
              <a:t>Поэт умер 10 февраля 1837 года в Петербурге.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357166"/>
            <a:ext cx="6412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0"/>
            <a:ext cx="8643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Выставка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книг с произведениями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Александра Пушкина</a:t>
            </a:r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«Читаем  с детьми в детском саду»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Администратор\Desktop\IMG_20230613_0846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378713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IMG-20230615-WA0005.jpg"/>
          <p:cNvPicPr/>
          <p:nvPr/>
        </p:nvPicPr>
        <p:blipFill>
          <a:blip r:embed="rId3"/>
          <a:srcRect l="16984" t="9797" r="8091"/>
          <a:stretch>
            <a:fillRect/>
          </a:stretch>
        </p:blipFill>
        <p:spPr bwMode="auto">
          <a:xfrm>
            <a:off x="4357686" y="2714620"/>
            <a:ext cx="44478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1428736"/>
            <a:ext cx="71437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 за прелесть эти сказки»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Чтение  родителей с детьми произведений А.С.Пушкина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C:\Users\Администратор\Desktop\IMG-20230615-WA00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5720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IMG-20230607-WA0005.jpg"/>
          <p:cNvPicPr/>
          <p:nvPr/>
        </p:nvPicPr>
        <p:blipFill>
          <a:blip r:embed="rId3"/>
          <a:srcRect t="15368" r="4210" b="8000"/>
          <a:stretch>
            <a:fillRect/>
          </a:stretch>
        </p:blipFill>
        <p:spPr bwMode="auto">
          <a:xfrm>
            <a:off x="5072066" y="2714620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нига Почитай мне, мама...Стихи (Токмакова, Самовар, ISBN  978-5-9781-1026-5) - купить в магазине Чакона"/>
          <p:cNvPicPr/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t="15414" b="15649"/>
          <a:stretch>
            <a:fillRect/>
          </a:stretch>
        </p:blipFill>
        <p:spPr bwMode="auto">
          <a:xfrm>
            <a:off x="1000100" y="4000504"/>
            <a:ext cx="3500462" cy="263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0"/>
            <a:ext cx="77153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Поделки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родителей и детей по прочитанным произведениям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C:\Users\Администратор\Desktop\IMG_20230613_090027.jpg"/>
          <p:cNvPicPr/>
          <p:nvPr/>
        </p:nvPicPr>
        <p:blipFill>
          <a:blip r:embed="rId2" cstate="print"/>
          <a:srcRect l="3896" t="7788" r="4536" b="9134"/>
          <a:stretch>
            <a:fillRect/>
          </a:stretch>
        </p:blipFill>
        <p:spPr bwMode="auto">
          <a:xfrm>
            <a:off x="3786182" y="1285860"/>
            <a:ext cx="42862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IMG_20230613_090040.jpg"/>
          <p:cNvPicPr/>
          <p:nvPr/>
        </p:nvPicPr>
        <p:blipFill>
          <a:blip r:embed="rId3" cstate="print"/>
          <a:srcRect l="7293" t="7936" r="3579" b="5462"/>
          <a:stretch>
            <a:fillRect/>
          </a:stretch>
        </p:blipFill>
        <p:spPr bwMode="auto">
          <a:xfrm>
            <a:off x="3786182" y="3929066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олотая рыбка картинки для детей для картотеки: 2 тыс изображений найдено в  Яндекс Картинках"/>
          <p:cNvPicPr/>
          <p:nvPr/>
        </p:nvPicPr>
        <p:blipFill>
          <a:blip r:embed="rId4"/>
          <a:srcRect t="34815" r="56118" b="9630"/>
          <a:stretch>
            <a:fillRect/>
          </a:stretch>
        </p:blipFill>
        <p:spPr bwMode="auto">
          <a:xfrm>
            <a:off x="214282" y="1357298"/>
            <a:ext cx="2857520" cy="23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агадки про Сказку о рыбаке и рыбке | KidsClever.ru"/>
          <p:cNvPicPr/>
          <p:nvPr/>
        </p:nvPicPr>
        <p:blipFill>
          <a:blip r:embed="rId5"/>
          <a:srcRect l="39875" t="3756" b="21547"/>
          <a:stretch>
            <a:fillRect/>
          </a:stretch>
        </p:blipFill>
        <p:spPr bwMode="auto">
          <a:xfrm>
            <a:off x="214282" y="3857628"/>
            <a:ext cx="2857520" cy="259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IMG_20230613_09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00052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истратор\Desktop\IMG_20230613_085911.jpg"/>
          <p:cNvPicPr/>
          <p:nvPr/>
        </p:nvPicPr>
        <p:blipFill>
          <a:blip r:embed="rId3" cstate="print"/>
          <a:srcRect l="6585" t="8775" r="7814"/>
          <a:stretch>
            <a:fillRect/>
          </a:stretch>
        </p:blipFill>
        <p:spPr bwMode="auto">
          <a:xfrm>
            <a:off x="214282" y="1357298"/>
            <a:ext cx="41433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858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Князь у синя моря ходит,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 синя моря глаз не сводит;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Глядь — поверх текучих вод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Лебедь белая плывет.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643182"/>
            <a:ext cx="4286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Белка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там живет ручная,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Да затейница какая!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Белка песенки поет,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Да орешки всё грызет,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 орешки не простые,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Всё скорлупки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золотые.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Администратор\Desktop\IMG_20230613_085928.jpg"/>
          <p:cNvPicPr/>
          <p:nvPr/>
        </p:nvPicPr>
        <p:blipFill>
          <a:blip r:embed="rId4" cstate="print"/>
          <a:srcRect l="17716" t="3268" r="9905" b="4534"/>
          <a:stretch>
            <a:fillRect/>
          </a:stretch>
        </p:blipFill>
        <p:spPr bwMode="auto">
          <a:xfrm>
            <a:off x="285720" y="4000504"/>
            <a:ext cx="371477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трывок из РАССКАЗА Александора Сергеевича Пушкина. | Penfox 🦊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43" t="18734" r="43188" b="34315"/>
          <a:stretch>
            <a:fillRect/>
          </a:stretch>
        </p:blipFill>
        <p:spPr bwMode="auto">
          <a:xfrm>
            <a:off x="4143372" y="4764391"/>
            <a:ext cx="4786346" cy="209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IMG_20230613_085928.jpg"/>
          <p:cNvPicPr/>
          <p:nvPr/>
        </p:nvPicPr>
        <p:blipFill>
          <a:blip r:embed="rId2" cstate="print"/>
          <a:srcRect l="17716" t="3268" r="9905" b="4534"/>
          <a:stretch>
            <a:fillRect/>
          </a:stretch>
        </p:blipFill>
        <p:spPr bwMode="auto">
          <a:xfrm>
            <a:off x="5000628" y="1500175"/>
            <a:ext cx="35004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204</TotalTime>
  <Words>72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21</cp:revision>
  <dcterms:created xsi:type="dcterms:W3CDTF">2023-06-14T10:39:17Z</dcterms:created>
  <dcterms:modified xsi:type="dcterms:W3CDTF">2023-06-15T18:19:18Z</dcterms:modified>
</cp:coreProperties>
</file>