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7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3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7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0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0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9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0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0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2760-A289-4523-A8AB-DFFD5ACA1B4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760-A289-4523-A8AB-DFFD5ACA1B4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43C3-6D3B-4D07-9930-495D933B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BFD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Группа «Теремок»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читаем вместе </a:t>
            </a:r>
            <a:r>
              <a:rPr lang="ru-RU" b="1" dirty="0" smtClean="0">
                <a:solidFill>
                  <a:srgbClr val="00B050"/>
                </a:solidFill>
              </a:rPr>
              <a:t>С. </a:t>
            </a:r>
            <a:r>
              <a:rPr lang="ru-RU" b="1" dirty="0">
                <a:solidFill>
                  <a:srgbClr val="00B050"/>
                </a:solidFill>
              </a:rPr>
              <a:t>Я</a:t>
            </a:r>
            <a:r>
              <a:rPr lang="ru-RU" b="1" dirty="0" smtClean="0">
                <a:solidFill>
                  <a:srgbClr val="00B050"/>
                </a:solidFill>
              </a:rPr>
              <a:t>. Маршак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89" y="1817083"/>
            <a:ext cx="6681222" cy="4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0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0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133" y="205274"/>
            <a:ext cx="10515600" cy="7917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Читаем вместе с мамой и папой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286"/>
            <a:ext cx="3614057" cy="4209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90" y="1132114"/>
            <a:ext cx="4455885" cy="46010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808" y="2162628"/>
            <a:ext cx="3626192" cy="43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8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2" y="130628"/>
            <a:ext cx="5994401" cy="33092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3" y="3657600"/>
            <a:ext cx="5994400" cy="30552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2" y="315686"/>
            <a:ext cx="4961469" cy="601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70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</Words>
  <Application>Microsoft Office PowerPoint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Группа «Теремок» читаем вместе С. Я. Маршак</vt:lpstr>
      <vt:lpstr>Презентация PowerPoint</vt:lpstr>
      <vt:lpstr>Читаем вместе с мамой и папой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«Теремок» читаем вместе Гайда Лагздынь</dc:title>
  <dc:creator>пользователь</dc:creator>
  <cp:lastModifiedBy>пользователь</cp:lastModifiedBy>
  <cp:revision>6</cp:revision>
  <dcterms:created xsi:type="dcterms:W3CDTF">2023-05-15T17:48:32Z</dcterms:created>
  <dcterms:modified xsi:type="dcterms:W3CDTF">2023-09-25T08:28:57Z</dcterms:modified>
</cp:coreProperties>
</file>