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1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4BF998-DC12-417E-8891-2015CD4F069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3CC177-E48A-45E1-AF99-CF42F1DEA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www.sanctifiedbychrist.com/wp-content/uploads/2020/09/de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dirty="0">
                <a:latin typeface="Arial Narrow" pitchFamily="34" charset="0"/>
              </a:rPr>
              <a:t>д</a:t>
            </a:r>
            <a:r>
              <a:rPr lang="ru-RU" sz="2000" dirty="0" smtClean="0">
                <a:latin typeface="Arial Narrow" pitchFamily="34" charset="0"/>
              </a:rPr>
              <a:t>етский </a:t>
            </a:r>
            <a:r>
              <a:rPr lang="ru-RU" sz="2000" dirty="0" smtClean="0">
                <a:latin typeface="Arial Narrow" pitchFamily="34" charset="0"/>
              </a:rPr>
              <a:t>сад № 125 город Тверь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00306"/>
            <a:ext cx="487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«Читаем вместе»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6453336"/>
            <a:ext cx="234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читай мне, ма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5723522" cy="38576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8818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«Почитай мне, мама,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Книги   Агнии Барто»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нига БДС &quot;Агния Барто для детей&quot;. Сборник произведений А. Л. Барто для  детей дошкольного возраста • Барто А. – купить книгу по низкой цене, читать  отзывы в Book24.ru • Эксмо-АСТ • ISBN 978-5-9781-1062-3, p645916"/>
          <p:cNvPicPr>
            <a:picLocks noChangeAspect="1" noChangeArrowheads="1"/>
          </p:cNvPicPr>
          <p:nvPr/>
        </p:nvPicPr>
        <p:blipFill>
          <a:blip r:embed="rId2"/>
          <a:srcRect t="11605" b="6326"/>
          <a:stretch>
            <a:fillRect/>
          </a:stretch>
        </p:blipFill>
        <p:spPr bwMode="auto">
          <a:xfrm>
            <a:off x="285720" y="3786190"/>
            <a:ext cx="4357718" cy="3071810"/>
          </a:xfrm>
          <a:prstGeom prst="rect">
            <a:avLst/>
          </a:prstGeom>
          <a:noFill/>
        </p:spPr>
      </p:pic>
      <p:pic>
        <p:nvPicPr>
          <p:cNvPr id="15364" name="Picture 4" descr="Архангельск | Читаем стихи Агнии Барто - БезФорм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38743" cy="3774196"/>
          </a:xfrm>
          <a:prstGeom prst="rect">
            <a:avLst/>
          </a:prstGeom>
          <a:noFill/>
        </p:spPr>
      </p:pic>
      <p:pic>
        <p:nvPicPr>
          <p:cNvPr id="15365" name="Picture 5" descr="C:\Users\Администратор\Desktop\IMG_20230821_155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074110" y="-10144220"/>
            <a:ext cx="2700000" cy="360000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Desktop\IMG_20230821_155036.jpg"/>
          <p:cNvPicPr/>
          <p:nvPr/>
        </p:nvPicPr>
        <p:blipFill>
          <a:blip r:embed="rId5" cstate="print"/>
          <a:srcRect l="8889" r="15556"/>
          <a:stretch>
            <a:fillRect/>
          </a:stretch>
        </p:blipFill>
        <p:spPr bwMode="auto">
          <a:xfrm>
            <a:off x="4929190" y="1142984"/>
            <a:ext cx="421481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0"/>
            <a:ext cx="442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Выставка книг для чтения в саду </a:t>
            </a: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Zaborovskiy\Desktop\IMG-20230831-WA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3883"/>
            <a:ext cx="2220951" cy="254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Zaborovskiy\Desktop\IMG-20230831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89" y="1221666"/>
            <a:ext cx="2212201" cy="251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Zaborovskiy\Desktop\IMG-20230831-WA0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1666"/>
            <a:ext cx="2196244" cy="255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Zaborovskiy\Desktop\IMG-20230904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2590"/>
            <a:ext cx="3301071" cy="2167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404664"/>
            <a:ext cx="56453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книг с родителями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C:\Users\Zaborovskiy\Desktop\IMG-20230831-WA001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89" y="4149080"/>
            <a:ext cx="2212201" cy="2310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Zaborovskiy\Desktop\IMG-20230831-WA00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088232" cy="2239009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40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Zaborovskiy</cp:lastModifiedBy>
  <cp:revision>9</cp:revision>
  <dcterms:created xsi:type="dcterms:W3CDTF">2023-08-31T13:00:16Z</dcterms:created>
  <dcterms:modified xsi:type="dcterms:W3CDTF">2023-09-04T10:04:59Z</dcterms:modified>
</cp:coreProperties>
</file>