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4324F-21D7-9444-C189-D027A0A61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3BE3A8-124D-8639-0B7C-F344F3BF7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9D430-C28A-0C64-6458-0FEA5446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4EB36-882C-9E8B-AA63-FA250665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AD687-F990-04F5-D3E7-D8C322B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8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0515F-8726-F0A1-9792-9B82A0FC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F6CFD5-CDEC-4B0D-8AA4-336AAF5E2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3FDFB-4D67-DBFA-A0F5-F9D07458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BDA7E-808A-A54F-7689-421416D9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BB3CC-5DD9-BCDB-E4E0-10963708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1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F4863-86CB-8887-B2BF-CA7CF7B99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226949-EBB8-3F1C-1467-101693859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6F837-7CFB-D12B-21FA-3A1BD38B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D1FB9-E523-9DF1-A5D0-152EC0F0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D6B6C-94E7-B543-5A40-A03E4B55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7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3594-80EB-18E4-B138-532C8908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4605B9-D024-25BA-160B-B43841039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56FA4-CC04-81FE-7A4F-08EDCD1F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C3EA7-0200-C652-CADE-B856BAED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A4E4AD-5A93-102B-486D-45F6588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4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C93A-53DE-4700-9F8A-CADE23BA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6AE9F-CF7E-687F-9FA5-08B92D2A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F3651-31D5-3D1F-5809-10EFBEF3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8C1F43-C206-4657-435E-A33085A4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8562D-DE07-DE46-248C-86D505F4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9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CDC2-9E91-849E-A7C8-E6E780A4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BCDC4-FBB8-2B5E-4E76-47D35313C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BC5257-F2CA-2AD7-66C1-0D3102F75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84216C-870A-F968-9C73-201F94A1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0F9D0-06D2-37BA-99A6-D6A6B15C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D8990A-5A6C-DBFF-BA49-4BB76A0C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26FF-92B2-5E4E-2C33-4E6FDBD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8BB0BB-1613-1AA7-7871-61E12403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210A40-42CE-F9E2-DFE2-A3EC5F8F5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5212B-871D-57DC-B9B6-116CBE3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A014BC-38B6-334D-4114-19CC97A6A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4F6A3F-5CD4-D7F1-3468-6E9D30B6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E4AC58-D652-4E3A-DA91-11B41400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7063AC-AECE-F1D9-684B-B01EBBA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0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DAD38-5ED4-3DE1-BA4D-AECFF408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2808C8-F139-4A9B-33E1-4C4DF014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CB4D96-5349-A828-7F6B-4C6FB9A6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AC2D0B-FAE8-A71B-20C7-1990D08A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F12A07-6C9D-B3BD-7DB3-7A23B1DC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496AD4-1FB7-00E9-5B86-F6ED020C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643FF-DC20-DF2A-35FF-56BD759C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7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0DE61-AB6F-C232-E59D-9817DD13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BD8E1-7660-8012-3C1D-56950E75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BFAB01-66E0-9449-0F3B-100C13C9F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96C71-302D-5B8F-7A5E-412EE4AC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EB754-E740-98DF-6C8E-926B17E3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3015DD-9569-1B7F-56CB-92A3511C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9B12-0DDA-D2A1-02CA-49FE9513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3F9406-1D9B-6B2A-5077-5939374D3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86C2D5-B135-8688-2C08-1FA00017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847EC-B125-22E3-9424-01A656B7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E1151-D2FC-58C9-4754-90F6F32F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30A0D3-9843-EC22-2564-6DAFC3CE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F692-65A7-512A-19BB-E0416323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440F2-C442-8998-CBF4-0B7DE64F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28529-9975-1173-B810-4FBBA345E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0EAC-5DDD-4993-8EB4-545C2A8B8D9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B045C-C5CA-8777-4AD4-98756BEA5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C5A1A-6A6B-D4FA-B015-147642728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793D-FC0F-422D-8B1E-D0E0D3B4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60FE3-497C-1770-1F49-B95C37F5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57788"/>
          </a:xfrm>
        </p:spPr>
        <p:txBody>
          <a:bodyPr>
            <a:normAutofit/>
          </a:bodyPr>
          <a:lstStyle/>
          <a:p>
            <a:r>
              <a:rPr lang="ru-RU" sz="4800" dirty="0"/>
              <a:t>Это точно не </a:t>
            </a:r>
            <a:r>
              <a:rPr lang="ru-RU" sz="4800" dirty="0" err="1"/>
              <a:t>лошадка.Не</a:t>
            </a:r>
            <a:r>
              <a:rPr lang="ru-RU" sz="4800" dirty="0"/>
              <a:t> листок косой в тетрадке. И не торт. Не переход, где шагает пешеход. Это палочка в  полоску. Словно посох Деда Мороза. Его держит </a:t>
            </a:r>
            <a:r>
              <a:rPr lang="ru-RU" sz="4800" b="1" dirty="0"/>
              <a:t>постовой</a:t>
            </a:r>
            <a:r>
              <a:rPr lang="ru-RU" sz="4800" dirty="0"/>
              <a:t> на широкой мостовой.  (</a:t>
            </a:r>
            <a:r>
              <a:rPr lang="ru-RU" sz="4800" b="1" dirty="0"/>
              <a:t>Жезл постового</a:t>
            </a:r>
            <a:r>
              <a:rPr lang="ru-RU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719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EFD80-AC50-E349-B790-7F71A582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1" y="0"/>
            <a:ext cx="7563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8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D4BB6-A280-F08D-9868-49C15D75C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1" y="0"/>
            <a:ext cx="6818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A3EE9F-1515-5929-67A9-FD19830B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8" y="0"/>
            <a:ext cx="678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F3F9C-AC71-D77F-FA0E-A0E48764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1" y="0"/>
            <a:ext cx="705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5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Это точно не лошадка.Не листок косой в тетрадке. И не торт. Не переход, где шагает пешеход. Это палочка в  полоску. Словно посох Деда Мороза. Его держит постовой на широкой мостовой.  (Жезл постового)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Канайкина</dc:creator>
  <cp:lastModifiedBy>Татьяна Канайкина</cp:lastModifiedBy>
  <cp:revision>2</cp:revision>
  <dcterms:created xsi:type="dcterms:W3CDTF">2023-10-08T16:09:58Z</dcterms:created>
  <dcterms:modified xsi:type="dcterms:W3CDTF">2023-10-08T17:47:19Z</dcterms:modified>
</cp:coreProperties>
</file>