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F6F9"/>
    <a:srgbClr val="D1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3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7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0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0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9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0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0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F6F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760-A289-4523-A8AB-DFFD5ACA1B4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7.pn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Группа «Теремок»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читаем вместе </a:t>
            </a:r>
            <a:r>
              <a:rPr lang="ru-RU" b="1" dirty="0" smtClean="0">
                <a:solidFill>
                  <a:srgbClr val="00B050"/>
                </a:solidFill>
              </a:rPr>
              <a:t>Корней Чуковский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06" y="692978"/>
            <a:ext cx="1316935" cy="3561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5" y="2722852"/>
            <a:ext cx="1654218" cy="2129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08" y="296479"/>
            <a:ext cx="916723" cy="7314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07" y="1690688"/>
            <a:ext cx="7016141" cy="51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0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0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133" y="205274"/>
            <a:ext cx="10515600" cy="7917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Читаем вместе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37" y="601132"/>
            <a:ext cx="1179302" cy="12196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939" y="462962"/>
            <a:ext cx="1179302" cy="12196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20" y="4945311"/>
            <a:ext cx="1395071" cy="1382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05" y="996990"/>
            <a:ext cx="2855723" cy="3807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7" y="1820822"/>
            <a:ext cx="3573667" cy="4764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59" y="1868856"/>
            <a:ext cx="3267674" cy="47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8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08" y="1408179"/>
            <a:ext cx="1179302" cy="12196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063" y="-366326"/>
            <a:ext cx="1713124" cy="17131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75" y="4718974"/>
            <a:ext cx="1395071" cy="13828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3" y="304900"/>
            <a:ext cx="1713124" cy="1713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77751" y="1031356"/>
            <a:ext cx="1713124" cy="1713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" y="2429037"/>
            <a:ext cx="2528538" cy="7733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06" y="3802250"/>
            <a:ext cx="1548317" cy="7884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23" y="301644"/>
            <a:ext cx="1393373" cy="11934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"/>
          <a:stretch/>
        </p:blipFill>
        <p:spPr>
          <a:xfrm>
            <a:off x="4544799" y="207970"/>
            <a:ext cx="3422249" cy="3465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9" y="3802250"/>
            <a:ext cx="4165620" cy="29617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55" y="2685583"/>
            <a:ext cx="3036497" cy="4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70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</Words>
  <Application>Microsoft Office PowerPoint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Группа «Теремок» читаем вместе Корней Чуковский</vt:lpstr>
      <vt:lpstr>Презентация PowerPoint</vt:lpstr>
      <vt:lpstr>Читаем вместе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«Теремок» читаем вместе Гайда Лагздынь</dc:title>
  <dc:creator>пользователь</dc:creator>
  <cp:lastModifiedBy>пользователь</cp:lastModifiedBy>
  <cp:revision>11</cp:revision>
  <dcterms:created xsi:type="dcterms:W3CDTF">2023-05-15T17:48:32Z</dcterms:created>
  <dcterms:modified xsi:type="dcterms:W3CDTF">2023-11-20T14:12:47Z</dcterms:modified>
</cp:coreProperties>
</file>