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456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2B99-D188-48B7-A920-B085957B897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5-D6C8-411E-91F0-59A470C040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2B99-D188-48B7-A920-B085957B897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5-D6C8-411E-91F0-59A470C04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2B99-D188-48B7-A920-B085957B897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5-D6C8-411E-91F0-59A470C04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2B99-D188-48B7-A920-B085957B897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5-D6C8-411E-91F0-59A470C040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2B99-D188-48B7-A920-B085957B897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5-D6C8-411E-91F0-59A470C04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2B99-D188-48B7-A920-B085957B897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5-D6C8-411E-91F0-59A470C040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2B99-D188-48B7-A920-B085957B897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5-D6C8-411E-91F0-59A470C040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2B99-D188-48B7-A920-B085957B897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5-D6C8-411E-91F0-59A470C04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2B99-D188-48B7-A920-B085957B897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5-D6C8-411E-91F0-59A470C04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2B99-D188-48B7-A920-B085957B897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5-D6C8-411E-91F0-59A470C04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2B99-D188-48B7-A920-B085957B897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5-D6C8-411E-91F0-59A470C040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D72B99-D188-48B7-A920-B085957B897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06DC35-D6C8-411E-91F0-59A470C040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.pics/uploads/posts/2021-01/1610511358_21-p-russkii-narodnii-fon-dlya-prezentatsii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07" y="-4"/>
            <a:ext cx="90172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8328" y="1342012"/>
            <a:ext cx="904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Narrow" pitchFamily="34" charset="0"/>
              </a:rPr>
              <a:t>              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Narrow" pitchFamily="34" charset="0"/>
              </a:rPr>
              <a:t>                 детский сад № 125 город Тверь</a:t>
            </a:r>
            <a:endParaRPr lang="ru-RU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5418" y="5042780"/>
            <a:ext cx="571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Подготовили: Андреева О.В. Шибина В.Ю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592" y="2209046"/>
            <a:ext cx="93793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Тверские узоры</a:t>
            </a:r>
            <a:endParaRPr lang="ru-RU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5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avatars.mds.yandex.net/i?id=bde3959a558f2ccd7bd5b4a35f1a48cc_l-372556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r="19018"/>
          <a:stretch/>
        </p:blipFill>
        <p:spPr bwMode="auto">
          <a:xfrm>
            <a:off x="0" y="0"/>
            <a:ext cx="12485716" cy="696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4254" y="108643"/>
            <a:ext cx="1060704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i="0" dirty="0" smtClean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Georgia" panose="02040502050405020303" pitchFamily="18" charset="0"/>
              </a:rPr>
              <a:t>                 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     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Узоры в Тверской вышивке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Самым значительным исследованием в области русской народной вышивки является исторический, этнографический и искусствоведческий труд Гали Семёновны Масловой — книга « Орнамент русской народной вышивки как историко-этнографический источник » в которой имеются ценные сведения и о тверской народной вышивке.</a:t>
            </a:r>
            <a:endParaRPr lang="ru-RU" dirty="0"/>
          </a:p>
        </p:txBody>
      </p:sp>
      <p:pic>
        <p:nvPicPr>
          <p:cNvPr id="2050" name="Picture 2" descr="Обложка Калмыкова Вышив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69" y="3161882"/>
            <a:ext cx="2722704" cy="34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0.wp.com/rusorn.ru/wp-content/uploads/2019/02/%D0%9E%D0%B1%D0%BB%D0%BE%D0%B6%D0%BA%D0%B0%D0%9C%D0%B0%D1%81%D0%BB%D0%BE%D0%B2%D0%B0%D0%9E%D1%80%D0%BD%D0%B0%D0%BC%D0%B5%D0%BD%D1%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7" y="3161882"/>
            <a:ext cx="2752085" cy="34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41110" y="2413338"/>
            <a:ext cx="43098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i="0" dirty="0" smtClean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ru-RU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endParaRPr lang="ru-RU" b="0" i="0" dirty="0" smtClean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ru-RU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Книга «Народная вышивка Тверской земли», выпущенная в 1981 году, является до сих пор единственным полным изданием, раскрывающим обширный круг сюжетов тверской вышивки, местные специфические особенности технических и художественных приемов вышивки, бытующих в древнейших центрах Тверского края.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8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https://avatars.mds.yandex.net/i?id=92e439f0e3a9aa28cac81b03375ece4273c1ca17-1093291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82"/>
            <a:ext cx="12191999" cy="685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Тверские узоры Твер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6" y="76590"/>
            <a:ext cx="3458566" cy="259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Тверской орнамен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4"/>
          <a:stretch/>
        </p:blipFill>
        <p:spPr bwMode="auto">
          <a:xfrm>
            <a:off x="3870118" y="76590"/>
            <a:ext cx="2429406" cy="266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Тверской орнамен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r="9297" b="5820"/>
          <a:stretch/>
        </p:blipFill>
        <p:spPr bwMode="auto">
          <a:xfrm>
            <a:off x="6619900" y="63785"/>
            <a:ext cx="2452744" cy="272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Тверской лён магазин в Твер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3" y="3087388"/>
            <a:ext cx="3458566" cy="314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Орнаменты старинных рушников Тверской губерни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5"/>
          <a:stretch/>
        </p:blipFill>
        <p:spPr bwMode="auto">
          <a:xfrm>
            <a:off x="9476403" y="63785"/>
            <a:ext cx="2409713" cy="264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Народная вышивка Тверской земли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t="20141" r="5335" b="6322"/>
          <a:stretch/>
        </p:blipFill>
        <p:spPr bwMode="auto">
          <a:xfrm>
            <a:off x="3946603" y="3087389"/>
            <a:ext cx="2506531" cy="314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Свадебный костюм народов Тверского кра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03" y="3017409"/>
            <a:ext cx="4652010" cy="328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Фон для презентации оранжевый нежный (223 фото) &quot; ФОНОВАЯ ГАЛЕРЕЯ КАТЕРИНЫ АСКВ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" y="14027"/>
            <a:ext cx="12179565" cy="6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2452" y="8175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http://tveruzor.net/images/catalog_03_head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81" y="648421"/>
            <a:ext cx="5394270" cy="2072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tveruzor.net/images/catalog_01_hea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3" y="708692"/>
            <a:ext cx="5320408" cy="207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veruzor.net/images/catalog_02_hea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3" y="2813007"/>
            <a:ext cx="5320408" cy="192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veruzor.net/images/catalog_04_head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81" y="2813007"/>
            <a:ext cx="5394270" cy="19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tveruzor.net/images/catalog_05_hea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817" y="4845352"/>
            <a:ext cx="5249748" cy="19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14399" y="-182880"/>
            <a:ext cx="107838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Тверская 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деревянная игрушка 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903" y="5880538"/>
            <a:ext cx="374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tveruzor.net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10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н для презентации оранжевый нежный (223 фото) &quot; ФОНОВАЯ ГАЛЕРЕЯ КАТЕРИНЫ АСКВ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506" y="0"/>
            <a:ext cx="123175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Тверские кук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3" y="137160"/>
            <a:ext cx="2753958" cy="275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Тверская кук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16" y="675041"/>
            <a:ext cx="2739603" cy="275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Нарядная кукла изделие декоративно прикладного творчест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42" y="118267"/>
            <a:ext cx="3039446" cy="27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Орнамент Тверской губерн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647" y="572638"/>
            <a:ext cx="2723891" cy="275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Расписные деревянные кукл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0" y="3537157"/>
            <a:ext cx="2779819" cy="26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Тверские деревянные кукл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94" y="4026049"/>
            <a:ext cx="2933048" cy="26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Тверской узор кукл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86" y="3537157"/>
            <a:ext cx="2898492" cy="26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grizly.club/uploads/posts/2022-12/thumbs/1670558614_grizly-club-p-tverskie-uzori-4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076" y="4026049"/>
            <a:ext cx="1449863" cy="277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grizly.club/uploads/posts/2022-12/thumbs/1670558615_grizly-club-p-tverskie-uzori-5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6" r="19232"/>
          <a:stretch/>
        </p:blipFill>
        <p:spPr bwMode="auto">
          <a:xfrm>
            <a:off x="10742136" y="4012363"/>
            <a:ext cx="1269402" cy="278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оранжевый нежный (223 фото) &quot; ФОНОВАЯ ГАЛЕРЕЯ КАТЕРИНЫ АСКВ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565" cy="6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1674" y="355002"/>
            <a:ext cx="858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Тверские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игрушки -сувениры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Емеля (композиция миниатюра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t="5503" r="15910"/>
          <a:stretch/>
        </p:blipFill>
        <p:spPr bwMode="auto">
          <a:xfrm>
            <a:off x="174916" y="819807"/>
            <a:ext cx="2753958" cy="295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Грибники (композиция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8" r="8936"/>
          <a:stretch/>
        </p:blipFill>
        <p:spPr bwMode="auto">
          <a:xfrm>
            <a:off x="3053171" y="1069008"/>
            <a:ext cx="2637623" cy="299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есня (композиция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88" y="1069008"/>
            <a:ext cx="2930076" cy="299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Чаепитие (композиция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013" y="595670"/>
            <a:ext cx="2743200" cy="318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У лукоморья (композиция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6" y="3883511"/>
            <a:ext cx="2753958" cy="27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Морозко (композиция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38" y="4108467"/>
            <a:ext cx="2630656" cy="26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Масленица (композиция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012" y="4134066"/>
            <a:ext cx="2761920" cy="254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Зимние забавы (композиция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013" y="3883511"/>
            <a:ext cx="2701596" cy="27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оранжевый нежный (223 фото) &quot; ФОНОВАЯ ГАЛЕРЕЯ КАТЕРИНЫ АСКВ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1" y="0"/>
            <a:ext cx="12179565" cy="6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8773" y="252249"/>
            <a:ext cx="5048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Тверская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4400" dirty="0" smtClean="0">
                <a:solidFill>
                  <a:srgbClr val="7030A0"/>
                </a:solidFill>
              </a:rPr>
              <a:t>матрёшка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Zaborovskiy\Desktop\Новая папка (2)\IMG_20231110_0930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4" y="1085550"/>
            <a:ext cx="3591791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Zaborovskiy\Desktop\Новая папка (2)\IMG_20231110_0942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56" y="1085550"/>
            <a:ext cx="3585934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Zaborovskiy\Desktop\Новая папка (2)\IMG_20231110_0938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945" y="1085550"/>
            <a:ext cx="3358055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Zaborovskiy\Desktop\Новая папка (2)\IMG_20231110_09381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1" y="3799492"/>
            <a:ext cx="3591791" cy="2442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Zaborovskiy\Desktop\Новая папка (2)\IMG_20231110_10085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9" r="13477"/>
          <a:stretch/>
        </p:blipFill>
        <p:spPr bwMode="auto">
          <a:xfrm rot="16200000">
            <a:off x="5247583" y="2861991"/>
            <a:ext cx="2442243" cy="43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Zaborovskiy\Desktop\Новая папка (2)\IMG_20231110_100831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5425" r="11588" b="8348"/>
          <a:stretch/>
        </p:blipFill>
        <p:spPr bwMode="auto">
          <a:xfrm rot="16200000">
            <a:off x="9149358" y="3598482"/>
            <a:ext cx="2442244" cy="2844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79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332</TotalTime>
  <Words>125</Words>
  <Application>Microsoft Office PowerPoint</Application>
  <PresentationFormat>Произвольный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  бюджетное   дошкольное    образовательное    учреждение  детский    сад № 125       город    Тверь     Тверские узоры</dc:title>
  <dc:creator>RePack by Diakov</dc:creator>
  <cp:lastModifiedBy>Zaborovskiy</cp:lastModifiedBy>
  <cp:revision>23</cp:revision>
  <dcterms:created xsi:type="dcterms:W3CDTF">2023-11-13T07:26:25Z</dcterms:created>
  <dcterms:modified xsi:type="dcterms:W3CDTF">2023-11-13T13:30:50Z</dcterms:modified>
</cp:coreProperties>
</file>