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99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58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33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63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605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58929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76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3255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20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55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976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26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04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662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19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849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50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5EE56-8E68-4162-9969-4E558961E194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61D485-FBD7-4111-A5AE-707194481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60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www.sanctifiedbychrist.com/wp-content/uploads/2020/09/dev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8135"/>
            <a:ext cx="11689080" cy="64803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0506"/>
            <a:ext cx="969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 Муниципальное бюджетное дошкольное образовательное учреждение детский сад № 125 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              город Тверь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2640" y="2636520"/>
            <a:ext cx="6492240" cy="156966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Читаем вместе</a:t>
            </a:r>
          </a:p>
          <a:p>
            <a:pPr algn="ctr"/>
            <a:endParaRPr lang="ru-RU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3680" y="6477000"/>
            <a:ext cx="758003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«Семицветик» подготовили : Андреева О.В. Шибина В.Ю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81400" y="2453640"/>
            <a:ext cx="4815840" cy="272968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Сказки Корнея Чуковского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15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1.bp.blogspot.com/-r_K1qWSsuO0/XosPh6o75_I/AAAAAAAAG2E/0kD-EKyALJE7KBWmk9S30uQ56Vj-ufAWwCLcBGAsYHQ/s1600/%25D0%2591%25D0%25B8%25D0%25BE%25D0%25B3%25D1%2580%25D0%25B0%25D1%2584%25D0%25B8%25D1%258F%2B%25D0%25A7%25D1%2583%25D0%25BA%25D0%25BE%25D0%25B2%25D1%2581%25D0%25BA%25D0%25BE%25D0%25B3%25D0%25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AutoShape 2" descr="День рождения К.И. Чуковского | Детский сад №11 «Сказк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89960" y="182880"/>
            <a:ext cx="6217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Родился </a:t>
            </a:r>
            <a:r>
              <a:rPr lang="ru-RU" sz="2000" b="1" dirty="0" smtClean="0"/>
              <a:t>Корней Иванович Чуковский в Петербурге</a:t>
            </a:r>
            <a:r>
              <a:rPr lang="ru-RU" sz="2000" dirty="0" smtClean="0"/>
              <a:t>, 31 марта 1882 года, детство его прошло в городе Одесса. Детским писателем он стал не сразу. В то время писали для детей многие писатели, но их книги были не интересными и скучными. Детским поэтом и сказочником </a:t>
            </a:r>
            <a:r>
              <a:rPr lang="ru-RU" sz="2000" b="1" dirty="0" smtClean="0"/>
              <a:t>Чуковский стал случайно</a:t>
            </a:r>
            <a:r>
              <a:rPr lang="ru-RU" sz="2000" dirty="0" smtClean="0"/>
              <a:t>. А было это так: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" y="1965960"/>
            <a:ext cx="1135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«Заболел его маленький сынишка. </a:t>
            </a:r>
            <a:r>
              <a:rPr lang="ru-RU" sz="2000" b="1" dirty="0" smtClean="0"/>
              <a:t>Корней Иванович</a:t>
            </a:r>
            <a:r>
              <a:rPr lang="ru-RU" sz="2000" dirty="0" smtClean="0"/>
              <a:t> вёз его в ночном поезде. Мальчик капризничал, стонал, плакал. Чтобы как-нибудь развлечь его, отец стал рассказывать ему сказку: </a:t>
            </a:r>
            <a:r>
              <a:rPr lang="ru-RU" sz="2000" i="1" dirty="0" smtClean="0"/>
              <a:t>«Жил да был крокодил, он по улицам ходил»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  Мальчик неожиданно затих и стал слушать. Наутро, проснувшись, он попросил, чтобы отец снова рассказал ему вчерашнею сказку. Оказалось, что он запомнил её всю, слово в слово. Героями своих произведений он сделал зверей, птиц, насекомых. Кроме животных, активными действующими лицами были вещи.</a:t>
            </a:r>
          </a:p>
          <a:p>
            <a:r>
              <a:rPr lang="ru-RU" sz="2000" dirty="0" smtClean="0"/>
              <a:t>Корней Иванович писал и для маленьких детей, которые не умеют ещё читать, и для ребят – школьников, для подростков, и взрослых, которые тоже с удовольствием читают его прекрасные стихи, повести и даже сказки.</a:t>
            </a:r>
          </a:p>
          <a:p>
            <a:r>
              <a:rPr lang="ru-RU" sz="2000" dirty="0" smtClean="0"/>
              <a:t>Чуковский очень любил ребят, он всегда был внимателен и добр с ними.</a:t>
            </a:r>
            <a:endParaRPr lang="ru-RU" sz="2000" dirty="0"/>
          </a:p>
        </p:txBody>
      </p:sp>
      <p:pic>
        <p:nvPicPr>
          <p:cNvPr id="3" name="Picture 2" descr="https://avatars.mds.yandex.net/i?id=1f9cfbab85bb02a1e7f173c3ee9346796105413f-1098192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" y="183832"/>
            <a:ext cx="30480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825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eslide.ru/img/thumbs/7a171302283ae5b9bcf7a776f5c53fe3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ds70.centerstart.ru/sites/ds70.centerstart.ru/files/dir/news/%D1%87%D1%83%D0%BA%D0%BE%D0%B2%D1%81%D0%BA%D0%B8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036">
            <a:off x="249938" y="2209799"/>
            <a:ext cx="4078407" cy="3032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https://muk-mcrb.rnd.muzkult.ru/media/2022/03/11/1292539521/foto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uk-mcrb.rnd.muzkult.ru/media/2022/03/11/1292539521/foto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C:\Users\Администратор\Desktop\Работа\IMG_20231117_070453.jpg"/>
          <p:cNvPicPr/>
          <p:nvPr/>
        </p:nvPicPr>
        <p:blipFill>
          <a:blip r:embed="rId3" cstate="print"/>
          <a:srcRect l="11545" t="4482" r="20611"/>
          <a:stretch>
            <a:fillRect/>
          </a:stretch>
        </p:blipFill>
        <p:spPr bwMode="auto">
          <a:xfrm>
            <a:off x="7650480" y="198120"/>
            <a:ext cx="4541520" cy="6659880"/>
          </a:xfrm>
          <a:prstGeom prst="rect">
            <a:avLst/>
          </a:prstGeom>
          <a:noFill/>
        </p:spPr>
      </p:pic>
      <p:pic>
        <p:nvPicPr>
          <p:cNvPr id="14" name="Рисунок 13" descr="https://avatars.mds.yandex.net/i?id=7ad56791ba96b8244bf84a63d79ce224e5d55282-9069085-images-thumbs&amp;n=13"/>
          <p:cNvPicPr/>
          <p:nvPr/>
        </p:nvPicPr>
        <p:blipFill>
          <a:blip r:embed="rId4"/>
          <a:srcRect t="8920"/>
          <a:stretch>
            <a:fillRect/>
          </a:stretch>
        </p:blipFill>
        <p:spPr bwMode="auto">
          <a:xfrm>
            <a:off x="1158240" y="0"/>
            <a:ext cx="56388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26281" y="2499360"/>
            <a:ext cx="31851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 нашем книжном уголке</a:t>
            </a: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Книги все знакомы мне.</a:t>
            </a: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Знаем мы один секрет..</a:t>
            </a: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 книге есть на всё ответ!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185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360" y="751345"/>
            <a:ext cx="1150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1.  «Доскажи словечко, из какой сказки?»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/>
              <a:t>Отрывки из сказок:</a:t>
            </a:r>
          </a:p>
          <a:p>
            <a:r>
              <a:rPr lang="ru-RU" sz="2000" dirty="0" smtClean="0"/>
              <a:t>1. </a:t>
            </a:r>
            <a:r>
              <a:rPr lang="ru-RU" sz="2000" i="1" dirty="0" smtClean="0"/>
              <a:t>«Ох, нелегкая эта работа...»</a:t>
            </a:r>
            <a:r>
              <a:rPr lang="ru-RU" sz="2000" dirty="0" smtClean="0"/>
              <a:t> </a:t>
            </a:r>
            <a:r>
              <a:rPr lang="ru-RU" sz="2000" i="1" dirty="0" smtClean="0"/>
              <a:t>(из болота тащить бегемота)</a:t>
            </a:r>
            <a:r>
              <a:rPr lang="ru-RU" sz="2000" dirty="0" smtClean="0"/>
              <a:t> </a:t>
            </a:r>
            <a:r>
              <a:rPr lang="ru-RU" sz="2000" i="1" dirty="0" smtClean="0"/>
              <a:t>«Телефон»</a:t>
            </a:r>
            <a:endParaRPr lang="ru-RU" sz="2000" dirty="0" smtClean="0"/>
          </a:p>
          <a:p>
            <a:r>
              <a:rPr lang="ru-RU" sz="2000" dirty="0" smtClean="0"/>
              <a:t>2. </a:t>
            </a:r>
            <a:r>
              <a:rPr lang="ru-RU" sz="2000" i="1" dirty="0" smtClean="0"/>
              <a:t>«Всех излечит, исцелит…»</a:t>
            </a:r>
            <a:r>
              <a:rPr lang="ru-RU" sz="2000" dirty="0" smtClean="0"/>
              <a:t> </a:t>
            </a:r>
            <a:r>
              <a:rPr lang="ru-RU" sz="2000" i="1" dirty="0" smtClean="0"/>
              <a:t>(Добрый доктор Айболит)</a:t>
            </a:r>
            <a:r>
              <a:rPr lang="ru-RU" sz="2000" dirty="0" smtClean="0"/>
              <a:t> </a:t>
            </a:r>
            <a:r>
              <a:rPr lang="ru-RU" sz="2000" i="1" dirty="0" smtClean="0"/>
              <a:t>«Айболит»</a:t>
            </a:r>
            <a:endParaRPr lang="ru-RU" sz="2000" dirty="0" smtClean="0"/>
          </a:p>
          <a:p>
            <a:r>
              <a:rPr lang="ru-RU" sz="2000" dirty="0" smtClean="0"/>
              <a:t>3. </a:t>
            </a:r>
            <a:r>
              <a:rPr lang="ru-RU" sz="2000" i="1" dirty="0" smtClean="0"/>
              <a:t>«Ехали медведи на велосипеде...»</a:t>
            </a:r>
            <a:r>
              <a:rPr lang="ru-RU" sz="2000" dirty="0" smtClean="0"/>
              <a:t> </a:t>
            </a:r>
            <a:r>
              <a:rPr lang="ru-RU" sz="2000" i="1" dirty="0" smtClean="0"/>
              <a:t>(а за ними кот задом наперед)</a:t>
            </a:r>
            <a:r>
              <a:rPr lang="ru-RU" sz="2000" dirty="0" smtClean="0"/>
              <a:t> </a:t>
            </a:r>
            <a:r>
              <a:rPr lang="ru-RU" sz="2000" i="1" dirty="0" smtClean="0"/>
              <a:t>«</a:t>
            </a:r>
            <a:r>
              <a:rPr lang="ru-RU" sz="2000" i="1" dirty="0" err="1" smtClean="0"/>
              <a:t>Тараканище</a:t>
            </a:r>
            <a:r>
              <a:rPr lang="ru-RU" sz="2000" i="1" dirty="0" smtClean="0"/>
              <a:t>»</a:t>
            </a:r>
            <a:endParaRPr lang="ru-RU" sz="2000" dirty="0" smtClean="0"/>
          </a:p>
          <a:p>
            <a:r>
              <a:rPr lang="ru-RU" sz="2000" dirty="0" smtClean="0"/>
              <a:t>4. </a:t>
            </a:r>
            <a:r>
              <a:rPr lang="ru-RU" sz="2000" i="1" dirty="0" smtClean="0"/>
              <a:t>«И сейчас же брюки, брюки…»</a:t>
            </a:r>
            <a:r>
              <a:rPr lang="ru-RU" sz="2000" dirty="0" smtClean="0"/>
              <a:t> </a:t>
            </a:r>
            <a:r>
              <a:rPr lang="ru-RU" sz="2000" i="1" dirty="0" smtClean="0"/>
              <a:t>(так и прыгнули мне в руки)</a:t>
            </a:r>
            <a:r>
              <a:rPr lang="ru-RU" sz="2000" dirty="0" smtClean="0"/>
              <a:t> </a:t>
            </a:r>
            <a:r>
              <a:rPr lang="ru-RU" sz="2000" i="1" dirty="0" smtClean="0"/>
              <a:t>«</a:t>
            </a:r>
            <a:r>
              <a:rPr lang="ru-RU" sz="2000" i="1" dirty="0" err="1" smtClean="0"/>
              <a:t>Мойдодыр</a:t>
            </a:r>
            <a:r>
              <a:rPr lang="ru-RU" sz="2000" i="1" dirty="0" smtClean="0"/>
              <a:t>»</a:t>
            </a:r>
            <a:endParaRPr lang="ru-RU" sz="2000" dirty="0" smtClean="0"/>
          </a:p>
          <a:p>
            <a:r>
              <a:rPr lang="ru-RU" sz="2000" dirty="0" smtClean="0"/>
              <a:t>5 </a:t>
            </a:r>
            <a:r>
              <a:rPr lang="ru-RU" sz="2000" i="1" dirty="0" smtClean="0"/>
              <a:t>«Только заинька был паинька…»</a:t>
            </a:r>
            <a:r>
              <a:rPr lang="ru-RU" sz="2000" dirty="0" smtClean="0"/>
              <a:t> (не мяукал и не хрюкал, под капустою лежал, по-заячьи лопотал и зверюшек неразумных уговаривал) </a:t>
            </a:r>
            <a:r>
              <a:rPr lang="ru-RU" sz="2000" i="1" dirty="0" smtClean="0"/>
              <a:t>«Путаница»</a:t>
            </a:r>
            <a:endParaRPr lang="ru-RU" sz="2000" dirty="0" smtClean="0"/>
          </a:p>
          <a:p>
            <a:r>
              <a:rPr lang="ru-RU" sz="2000" dirty="0" smtClean="0"/>
              <a:t>6. </a:t>
            </a:r>
            <a:r>
              <a:rPr lang="ru-RU" sz="2000" i="1" dirty="0" smtClean="0"/>
              <a:t>«Скачет сито по полям...»</a:t>
            </a:r>
            <a:r>
              <a:rPr lang="ru-RU" sz="2000" dirty="0" smtClean="0"/>
              <a:t> </a:t>
            </a:r>
            <a:r>
              <a:rPr lang="ru-RU" sz="2000" i="1" dirty="0" smtClean="0"/>
              <a:t>(а корыто по лугам)</a:t>
            </a:r>
            <a:r>
              <a:rPr lang="ru-RU" sz="2000" dirty="0" smtClean="0"/>
              <a:t> </a:t>
            </a:r>
            <a:r>
              <a:rPr lang="ru-RU" sz="2000" i="1" dirty="0" smtClean="0"/>
              <a:t>«</a:t>
            </a:r>
            <a:r>
              <a:rPr lang="ru-RU" sz="2000" i="1" dirty="0" err="1" smtClean="0"/>
              <a:t>Федорино</a:t>
            </a:r>
            <a:r>
              <a:rPr lang="ru-RU" sz="2000" i="1" dirty="0" smtClean="0"/>
              <a:t> горе»</a:t>
            </a:r>
            <a:endParaRPr lang="ru-RU" sz="20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6720" y="3048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Викторина по прочитанным сказкам для детей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440" y="3672840"/>
            <a:ext cx="11033760" cy="3200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2. «Угадай, кто есть кто»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/>
              <a:t>Каким персонажам принадлежат эти сказочные имена?</a:t>
            </a:r>
          </a:p>
          <a:p>
            <a:r>
              <a:rPr lang="ru-RU" sz="2000" dirty="0" smtClean="0"/>
              <a:t>1. Айболит - </a:t>
            </a:r>
            <a:r>
              <a:rPr lang="ru-RU" sz="2000" i="1" dirty="0" smtClean="0"/>
              <a:t>(доктор)</a:t>
            </a:r>
            <a:endParaRPr lang="ru-RU" sz="2000" dirty="0" smtClean="0"/>
          </a:p>
          <a:p>
            <a:r>
              <a:rPr lang="ru-RU" sz="2000" dirty="0" smtClean="0"/>
              <a:t>2. </a:t>
            </a:r>
            <a:r>
              <a:rPr lang="ru-RU" sz="2000" dirty="0" err="1" smtClean="0"/>
              <a:t>Бармалей</a:t>
            </a:r>
            <a:r>
              <a:rPr lang="ru-RU" sz="2000" dirty="0" smtClean="0"/>
              <a:t> - </a:t>
            </a:r>
            <a:r>
              <a:rPr lang="ru-RU" sz="2000" i="1" dirty="0" smtClean="0"/>
              <a:t>(разбойник)</a:t>
            </a:r>
            <a:endParaRPr lang="ru-RU" sz="2000" dirty="0" smtClean="0"/>
          </a:p>
          <a:p>
            <a:r>
              <a:rPr lang="ru-RU" sz="2000" dirty="0" smtClean="0"/>
              <a:t>3. Федора - </a:t>
            </a:r>
            <a:r>
              <a:rPr lang="ru-RU" sz="2000" i="1" dirty="0" smtClean="0"/>
              <a:t>(бабушка)</a:t>
            </a:r>
            <a:endParaRPr lang="ru-RU" sz="2000" dirty="0" smtClean="0"/>
          </a:p>
          <a:p>
            <a:r>
              <a:rPr lang="ru-RU" sz="2000" dirty="0" smtClean="0"/>
              <a:t>4. </a:t>
            </a:r>
            <a:r>
              <a:rPr lang="ru-RU" sz="2000" dirty="0" err="1" smtClean="0"/>
              <a:t>Каракула</a:t>
            </a:r>
            <a:r>
              <a:rPr lang="ru-RU" sz="2000" dirty="0" smtClean="0"/>
              <a:t> - </a:t>
            </a:r>
            <a:r>
              <a:rPr lang="ru-RU" sz="2000" i="1" dirty="0" smtClean="0"/>
              <a:t>(акула)</a:t>
            </a:r>
            <a:endParaRPr lang="ru-RU" sz="2000" dirty="0" smtClean="0"/>
          </a:p>
          <a:p>
            <a:r>
              <a:rPr lang="ru-RU" sz="2000" dirty="0" smtClean="0"/>
              <a:t>5. </a:t>
            </a:r>
            <a:r>
              <a:rPr lang="ru-RU" sz="2000" dirty="0" err="1" smtClean="0"/>
              <a:t>Мойдодыр</a:t>
            </a:r>
            <a:r>
              <a:rPr lang="ru-RU" sz="2000" dirty="0" smtClean="0"/>
              <a:t> - </a:t>
            </a:r>
            <a:r>
              <a:rPr lang="ru-RU" sz="2000" i="1" dirty="0" smtClean="0"/>
              <a:t>(умывальник)</a:t>
            </a:r>
            <a:endParaRPr lang="ru-RU" sz="2000" dirty="0" smtClean="0"/>
          </a:p>
          <a:p>
            <a:r>
              <a:rPr lang="ru-RU" sz="2000" dirty="0" smtClean="0"/>
              <a:t>6. </a:t>
            </a:r>
            <a:r>
              <a:rPr lang="ru-RU" sz="2000" dirty="0" err="1" smtClean="0"/>
              <a:t>Тотошка</a:t>
            </a:r>
            <a:r>
              <a:rPr lang="ru-RU" sz="2000" dirty="0" smtClean="0"/>
              <a:t> и </a:t>
            </a:r>
            <a:r>
              <a:rPr lang="ru-RU" sz="2000" dirty="0" err="1" smtClean="0"/>
              <a:t>Кокошка</a:t>
            </a:r>
            <a:r>
              <a:rPr lang="ru-RU" sz="2000" dirty="0" smtClean="0"/>
              <a:t> - </a:t>
            </a:r>
            <a:r>
              <a:rPr lang="ru-RU" sz="2000" i="1" dirty="0" smtClean="0"/>
              <a:t>(крокодильчики)</a:t>
            </a:r>
            <a:endParaRPr lang="ru-RU" sz="2000" dirty="0" smtClean="0"/>
          </a:p>
          <a:p>
            <a:r>
              <a:rPr lang="ru-RU" sz="2000" dirty="0" smtClean="0"/>
              <a:t>7. Цокотуха - </a:t>
            </a:r>
            <a:r>
              <a:rPr lang="ru-RU" sz="2000" i="1" dirty="0" smtClean="0"/>
              <a:t>(муха)</a:t>
            </a:r>
            <a:endParaRPr lang="ru-RU" sz="2000" dirty="0" smtClean="0"/>
          </a:p>
          <a:p>
            <a:r>
              <a:rPr lang="ru-RU" sz="2000" dirty="0" smtClean="0"/>
              <a:t>8. Рыжий, усатый великан - </a:t>
            </a:r>
            <a:r>
              <a:rPr lang="ru-RU" sz="2000" i="1" dirty="0" smtClean="0"/>
              <a:t>(таракан)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" y="304800"/>
            <a:ext cx="9296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3.  «Сказочные загадки»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Вспомните, из какой сказки следующие строчки?</a:t>
            </a:r>
          </a:p>
          <a:p>
            <a:r>
              <a:rPr lang="ru-RU" dirty="0" smtClean="0"/>
              <a:t>-Пошла муха на базар и купила самовар;</a:t>
            </a:r>
          </a:p>
          <a:p>
            <a:r>
              <a:rPr lang="ru-RU" dirty="0" smtClean="0"/>
              <a:t>(</a:t>
            </a:r>
            <a:r>
              <a:rPr lang="ru-RU" i="1" dirty="0" smtClean="0"/>
              <a:t>«Муха — цокотуха»</a:t>
            </a:r>
            <a:r>
              <a:rPr lang="ru-RU" dirty="0" smtClean="0"/>
              <a:t>)</a:t>
            </a:r>
          </a:p>
          <a:p>
            <a:r>
              <a:rPr lang="ru-RU" dirty="0" smtClean="0"/>
              <a:t>-Мама по саду пойдет, мама с дерева сорвет туфельки, сапожки, новые </a:t>
            </a:r>
            <a:r>
              <a:rPr lang="ru-RU" dirty="0" err="1" smtClean="0"/>
              <a:t>калошки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(</a:t>
            </a:r>
            <a:r>
              <a:rPr lang="ru-RU" i="1" dirty="0" smtClean="0"/>
              <a:t>«Чудо - дерево»</a:t>
            </a:r>
            <a:r>
              <a:rPr lang="ru-RU" dirty="0" smtClean="0"/>
              <a:t>)</a:t>
            </a:r>
          </a:p>
          <a:p>
            <a:r>
              <a:rPr lang="ru-RU" dirty="0" smtClean="0"/>
              <a:t>-Солнце по небу гуляло и за тучу забежало. Глянул заинька в окно, стало заиньке темно;</a:t>
            </a:r>
          </a:p>
          <a:p>
            <a:r>
              <a:rPr lang="ru-RU" dirty="0" smtClean="0"/>
              <a:t>(</a:t>
            </a:r>
            <a:r>
              <a:rPr lang="ru-RU" i="1" dirty="0" smtClean="0"/>
              <a:t>«Краденое солнце»</a:t>
            </a:r>
            <a:r>
              <a:rPr lang="ru-RU" dirty="0" smtClean="0"/>
              <a:t>)</a:t>
            </a:r>
          </a:p>
          <a:p>
            <a:r>
              <a:rPr lang="ru-RU" dirty="0" smtClean="0"/>
              <a:t>-А посуда вперед и вперед, по полям, по болотам идет;</a:t>
            </a:r>
          </a:p>
          <a:p>
            <a:r>
              <a:rPr lang="ru-RU" dirty="0" smtClean="0"/>
              <a:t>(</a:t>
            </a:r>
            <a:r>
              <a:rPr lang="ru-RU" i="1" dirty="0" smtClean="0"/>
              <a:t>«</a:t>
            </a:r>
            <a:r>
              <a:rPr lang="ru-RU" i="1" dirty="0" err="1" smtClean="0"/>
              <a:t>Федорино</a:t>
            </a:r>
            <a:r>
              <a:rPr lang="ru-RU" i="1" dirty="0" smtClean="0"/>
              <a:t> горе»</a:t>
            </a:r>
            <a:r>
              <a:rPr lang="ru-RU" dirty="0" smtClean="0"/>
              <a:t>)</a:t>
            </a:r>
          </a:p>
          <a:p>
            <a:r>
              <a:rPr lang="ru-RU" dirty="0" smtClean="0"/>
              <a:t>-Маленькие дети! Ни за что на свете не ходите в Африку, в Африку гулять!</a:t>
            </a:r>
          </a:p>
          <a:p>
            <a:r>
              <a:rPr lang="ru-RU" dirty="0" smtClean="0"/>
              <a:t>(</a:t>
            </a:r>
            <a:r>
              <a:rPr lang="ru-RU" i="1" dirty="0" smtClean="0"/>
              <a:t>«</a:t>
            </a:r>
            <a:r>
              <a:rPr lang="ru-RU" i="1" dirty="0" err="1" smtClean="0"/>
              <a:t>Бармалей</a:t>
            </a:r>
            <a:r>
              <a:rPr lang="ru-RU" i="1" dirty="0" smtClean="0"/>
              <a:t>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4023360"/>
            <a:ext cx="10515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-Откуда? От верблюда. Что вам надо? Шоколада!</a:t>
            </a:r>
          </a:p>
          <a:p>
            <a:r>
              <a:rPr lang="ru-RU" dirty="0" smtClean="0"/>
              <a:t>(</a:t>
            </a:r>
            <a:r>
              <a:rPr lang="ru-RU" i="1" dirty="0" smtClean="0"/>
              <a:t>«Телефон»</a:t>
            </a:r>
            <a:r>
              <a:rPr lang="ru-RU" dirty="0" smtClean="0"/>
              <a:t>)</a:t>
            </a:r>
          </a:p>
          <a:p>
            <a:r>
              <a:rPr lang="ru-RU" dirty="0" smtClean="0"/>
              <a:t>-И принесли к нему зайку, такого больного, хромого, и доктор пришил ему ножки, и заинька прыгает снова.</a:t>
            </a:r>
          </a:p>
          <a:p>
            <a:r>
              <a:rPr lang="ru-RU" dirty="0" smtClean="0"/>
              <a:t>(</a:t>
            </a:r>
            <a:r>
              <a:rPr lang="ru-RU" i="1" dirty="0" smtClean="0"/>
              <a:t>«Айболит»</a:t>
            </a:r>
            <a:r>
              <a:rPr lang="ru-RU" dirty="0" smtClean="0"/>
              <a:t>)</a:t>
            </a:r>
          </a:p>
          <a:p>
            <a:r>
              <a:rPr lang="ru-RU" dirty="0" smtClean="0"/>
              <a:t>-Вдруг из маминой, из спальни кривоногий и хромой выбегает умывальник и качает головой.</a:t>
            </a:r>
          </a:p>
          <a:p>
            <a:r>
              <a:rPr lang="ru-RU" dirty="0" smtClean="0"/>
              <a:t>(</a:t>
            </a:r>
            <a:r>
              <a:rPr lang="ru-RU" i="1" dirty="0" smtClean="0"/>
              <a:t>«</a:t>
            </a:r>
            <a:r>
              <a:rPr lang="ru-RU" i="1" dirty="0" err="1" smtClean="0"/>
              <a:t>Мойдодыр</a:t>
            </a:r>
            <a:r>
              <a:rPr lang="ru-RU" i="1" dirty="0" smtClean="0"/>
              <a:t>»</a:t>
            </a:r>
            <a:r>
              <a:rPr lang="ru-RU" dirty="0" smtClean="0"/>
              <a:t>)</a:t>
            </a:r>
          </a:p>
          <a:p>
            <a:r>
              <a:rPr lang="ru-RU" dirty="0" smtClean="0"/>
              <a:t>-А лисички взяли спички к морю синему пошли, море синее зажгли.</a:t>
            </a:r>
          </a:p>
          <a:p>
            <a:r>
              <a:rPr lang="ru-RU" dirty="0" smtClean="0"/>
              <a:t>(</a:t>
            </a:r>
            <a:r>
              <a:rPr lang="ru-RU" i="1" dirty="0" smtClean="0"/>
              <a:t>«Путаница»)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fa04f619673b9489370384338822567848f58189-8495831-images-thumbs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EBD4"/>
              </a:clrFrom>
              <a:clrTo>
                <a:srgbClr val="FAEBD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12" r="18613" b="66197"/>
          <a:stretch>
            <a:fillRect/>
          </a:stretch>
        </p:blipFill>
        <p:spPr bwMode="auto">
          <a:xfrm>
            <a:off x="0" y="0"/>
            <a:ext cx="4998720" cy="1767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Администратор\Desktop\Работа\IMG_20231115_142258.jpg"/>
          <p:cNvPicPr/>
          <p:nvPr/>
        </p:nvPicPr>
        <p:blipFill>
          <a:blip r:embed="rId3" cstate="print"/>
          <a:srcRect r="10509"/>
          <a:stretch>
            <a:fillRect/>
          </a:stretch>
        </p:blipFill>
        <p:spPr bwMode="auto">
          <a:xfrm>
            <a:off x="9646920" y="3263264"/>
            <a:ext cx="2545080" cy="35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истратор\Desktop\Работа\IMG_20231115_142352.jpg"/>
          <p:cNvPicPr/>
          <p:nvPr/>
        </p:nvPicPr>
        <p:blipFill>
          <a:blip r:embed="rId4" cstate="print"/>
          <a:srcRect r="4193" b="13445"/>
          <a:stretch>
            <a:fillRect/>
          </a:stretch>
        </p:blipFill>
        <p:spPr bwMode="auto">
          <a:xfrm rot="16200000">
            <a:off x="2529840" y="3764280"/>
            <a:ext cx="35204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Работа\IMG_20231115_142902.jpg"/>
          <p:cNvPicPr/>
          <p:nvPr/>
        </p:nvPicPr>
        <p:blipFill>
          <a:blip r:embed="rId5" cstate="print"/>
          <a:srcRect l="13854" t="5421" r="21592" b="2421"/>
          <a:stretch>
            <a:fillRect/>
          </a:stretch>
        </p:blipFill>
        <p:spPr bwMode="auto">
          <a:xfrm>
            <a:off x="5181600" y="0"/>
            <a:ext cx="2895600" cy="33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Desktop\Работа\IMG_20231115_142931.jpg"/>
          <p:cNvPicPr/>
          <p:nvPr/>
        </p:nvPicPr>
        <p:blipFill>
          <a:blip r:embed="rId6" cstate="print"/>
          <a:srcRect t="6860" r="4359" b="16093"/>
          <a:stretch>
            <a:fillRect/>
          </a:stretch>
        </p:blipFill>
        <p:spPr bwMode="auto">
          <a:xfrm rot="16200000">
            <a:off x="8204029" y="263983"/>
            <a:ext cx="3322317" cy="279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дминистратор\Desktop\Работа\IMG_20231115_14253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13560"/>
            <a:ext cx="297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дминистратор\Desktop\IMG_20231119_22130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78" y="3459480"/>
            <a:ext cx="3621401" cy="33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9561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Работа\IMG_20231115_142609.jpg"/>
          <p:cNvPicPr>
            <a:picLocks noChangeAspect="1" noChangeArrowheads="1"/>
          </p:cNvPicPr>
          <p:nvPr/>
        </p:nvPicPr>
        <p:blipFill>
          <a:blip r:embed="rId2" cstate="print"/>
          <a:srcRect t="4167" r="9635"/>
          <a:stretch>
            <a:fillRect/>
          </a:stretch>
        </p:blipFill>
        <p:spPr bwMode="auto">
          <a:xfrm>
            <a:off x="5989320" y="2242517"/>
            <a:ext cx="5303520" cy="4298121"/>
          </a:xfrm>
          <a:prstGeom prst="rect">
            <a:avLst/>
          </a:prstGeom>
          <a:noFill/>
        </p:spPr>
      </p:pic>
      <p:pic>
        <p:nvPicPr>
          <p:cNvPr id="23556" name="Picture 4" descr="C:\Users\Администратор\Desktop\Работа\IMG_20231115_142737.jpg"/>
          <p:cNvPicPr>
            <a:picLocks noChangeAspect="1" noChangeArrowheads="1"/>
          </p:cNvPicPr>
          <p:nvPr/>
        </p:nvPicPr>
        <p:blipFill>
          <a:blip r:embed="rId3" cstate="print"/>
          <a:srcRect l="9667" t="3778" r="19333" b="4000"/>
          <a:stretch>
            <a:fillRect/>
          </a:stretch>
        </p:blipFill>
        <p:spPr bwMode="auto">
          <a:xfrm>
            <a:off x="320040" y="2225041"/>
            <a:ext cx="5074920" cy="44348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1480" y="609600"/>
            <a:ext cx="4983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/>
                </a:solidFill>
              </a:rPr>
              <a:t>Мы без дела не сидим,</a:t>
            </a:r>
          </a:p>
          <a:p>
            <a:r>
              <a:rPr lang="ru-RU" sz="2400" dirty="0" smtClean="0">
                <a:solidFill>
                  <a:schemeClr val="accent5"/>
                </a:solidFill>
              </a:rPr>
              <a:t>Мы поделки мастерим.</a:t>
            </a:r>
          </a:p>
          <a:p>
            <a:r>
              <a:rPr lang="ru-RU" sz="2400" dirty="0" smtClean="0">
                <a:solidFill>
                  <a:schemeClr val="accent5"/>
                </a:solidFill>
              </a:rPr>
              <a:t>Крокодила, Мойдодыра…</a:t>
            </a:r>
          </a:p>
          <a:p>
            <a:r>
              <a:rPr lang="ru-RU" sz="2400" dirty="0" smtClean="0">
                <a:solidFill>
                  <a:schemeClr val="accent5"/>
                </a:solidFill>
              </a:rPr>
              <a:t>В детский сад мы отдадим.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23560" y="883920"/>
            <a:ext cx="6278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Как у наших у ворот </a:t>
            </a:r>
            <a:r>
              <a:rPr lang="ru-RU" sz="2400" b="1" dirty="0" smtClean="0">
                <a:solidFill>
                  <a:srgbClr val="7030A0"/>
                </a:solidFill>
              </a:rPr>
              <a:t>Чудо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дерево</a:t>
            </a:r>
            <a:r>
              <a:rPr lang="ru-RU" sz="2400" dirty="0" smtClean="0">
                <a:solidFill>
                  <a:srgbClr val="7030A0"/>
                </a:solidFill>
              </a:rPr>
              <a:t> растёт. 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Чудо</a:t>
            </a:r>
            <a:r>
              <a:rPr lang="ru-RU" sz="2400" dirty="0" smtClean="0">
                <a:solidFill>
                  <a:srgbClr val="7030A0"/>
                </a:solidFill>
              </a:rPr>
              <a:t>, </a:t>
            </a:r>
            <a:r>
              <a:rPr lang="ru-RU" sz="2400" b="1" dirty="0" smtClean="0">
                <a:solidFill>
                  <a:srgbClr val="7030A0"/>
                </a:solidFill>
              </a:rPr>
              <a:t>чудо</a:t>
            </a:r>
            <a:r>
              <a:rPr lang="ru-RU" sz="2400" dirty="0" smtClean="0">
                <a:solidFill>
                  <a:srgbClr val="7030A0"/>
                </a:solidFill>
              </a:rPr>
              <a:t>, </a:t>
            </a:r>
            <a:r>
              <a:rPr lang="ru-RU" sz="2400" b="1" dirty="0" smtClean="0">
                <a:solidFill>
                  <a:srgbClr val="7030A0"/>
                </a:solidFill>
              </a:rPr>
              <a:t>чудо</a:t>
            </a:r>
            <a:r>
              <a:rPr lang="ru-RU" sz="2400" dirty="0" smtClean="0">
                <a:solidFill>
                  <a:srgbClr val="7030A0"/>
                </a:solidFill>
              </a:rPr>
              <a:t>, </a:t>
            </a:r>
            <a:r>
              <a:rPr lang="ru-RU" sz="2400" b="1" dirty="0" smtClean="0">
                <a:solidFill>
                  <a:srgbClr val="7030A0"/>
                </a:solidFill>
              </a:rPr>
              <a:t>чудо -</a:t>
            </a:r>
            <a:r>
              <a:rPr lang="ru-RU" sz="2400" dirty="0" smtClean="0">
                <a:solidFill>
                  <a:srgbClr val="7030A0"/>
                </a:solidFill>
              </a:rPr>
              <a:t> Расчудесное</a:t>
            </a:r>
            <a:r>
              <a:rPr lang="ru-RU" dirty="0" smtClean="0">
                <a:solidFill>
                  <a:srgbClr val="7030A0"/>
                </a:solidFill>
              </a:rPr>
              <a:t>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301</Words>
  <Application>Microsoft Office PowerPoint</Application>
  <PresentationFormat>Произвольный</PresentationFormat>
  <Paragraphs>72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DNA7 X64</cp:lastModifiedBy>
  <cp:revision>23</cp:revision>
  <dcterms:created xsi:type="dcterms:W3CDTF">2023-11-07T08:18:04Z</dcterms:created>
  <dcterms:modified xsi:type="dcterms:W3CDTF">2023-11-22T13:43:14Z</dcterms:modified>
</cp:coreProperties>
</file>