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2D51-C036-4CD1-AF50-E6D6C1195A63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0626-452A-4D9E-9EFB-91F63246B0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FE2A-02B2-4E02-A50C-F477866BFA30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27D3-A9BF-4E17-B18B-11B0AA441B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37e8baa787a53a7886f14bbfd4b308752cc0974c-1076843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85728"/>
            <a:ext cx="928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Муниципальное бюджетное дошкольное образовательное учреждение детский сад № 125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              город Тверь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785794"/>
            <a:ext cx="7000924" cy="3571900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fontAlgn="base"/>
            <a:r>
              <a:rPr lang="ru-RU" b="1" cap="all" dirty="0" smtClean="0"/>
              <a:t>                                         </a:t>
            </a:r>
          </a:p>
          <a:p>
            <a:pPr fontAlgn="base"/>
            <a:r>
              <a:rPr lang="ru-RU" b="1" cap="all" dirty="0"/>
              <a:t> </a:t>
            </a:r>
            <a:r>
              <a:rPr lang="ru-RU" b="1" cap="all" dirty="0" smtClean="0"/>
              <a:t>                                       </a:t>
            </a:r>
            <a:r>
              <a:rPr lang="ru-RU" sz="4000" b="1" cap="all" dirty="0" smtClean="0">
                <a:solidFill>
                  <a:schemeClr val="accent6">
                    <a:lumMod val="75000"/>
                  </a:schemeClr>
                </a:solidFill>
              </a:rPr>
              <a:t>ГЕНРИХ САПГИР</a:t>
            </a:r>
          </a:p>
          <a:p>
            <a:pPr fontAlgn="base"/>
            <a:r>
              <a:rPr lang="ru-RU" sz="4000" b="1" cap="all" dirty="0" smtClean="0">
                <a:solidFill>
                  <a:schemeClr val="accent6">
                    <a:lumMod val="75000"/>
                  </a:schemeClr>
                </a:solidFill>
              </a:rPr>
              <a:t>«Удивительный мир часов»</a:t>
            </a:r>
            <a:endParaRPr lang="ru-RU" sz="4000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 descr="https://avatars.mds.yandex.net/i?id=71fb4f2e7030ee838b567a14679ec03160c63fe5-10476199-images-thumbs&amp;n=13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714752"/>
            <a:ext cx="521497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00760" y="6072206"/>
            <a:ext cx="320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 Андреева О.В</a:t>
            </a:r>
          </a:p>
          <a:p>
            <a:r>
              <a:rPr lang="ru-RU" dirty="0" smtClean="0"/>
              <a:t>                           Шибина В.Ю.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428868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Генрих </a:t>
            </a:r>
            <a:r>
              <a:rPr lang="ru-RU" sz="2400" dirty="0"/>
              <a:t>Сапгир родился в Бийске, но жил в Москве и считал себя московским поэтом. Отец Генриха </a:t>
            </a:r>
            <a:r>
              <a:rPr lang="ru-RU" sz="2400" dirty="0" smtClean="0"/>
              <a:t> </a:t>
            </a:r>
            <a:r>
              <a:rPr lang="ru-RU" sz="2400" dirty="0"/>
              <a:t>— был сапожником и коммерсантом, а мать </a:t>
            </a:r>
            <a:r>
              <a:rPr lang="ru-RU" sz="2400" dirty="0" smtClean="0"/>
              <a:t> </a:t>
            </a:r>
            <a:r>
              <a:rPr lang="ru-RU" sz="2400" dirty="0"/>
              <a:t>— белошвейкой. Когда началась Великая Отечественная Война, Генриху было 13 лет. Его старшие братья и отец ушли на фронт, а Генрих с матерью переехали в город Александров, откуда он вернулся в Москву только в 1944 году и в одиночестве</a:t>
            </a:r>
            <a:r>
              <a:rPr lang="ru-RU" sz="2400" dirty="0" smtClean="0"/>
              <a:t>.</a:t>
            </a:r>
            <a:r>
              <a:rPr lang="ru-RU" sz="2400" dirty="0"/>
              <a:t> Писать Сапгир начал с семилетнего </a:t>
            </a:r>
            <a:r>
              <a:rPr lang="ru-RU" sz="2400" dirty="0" smtClean="0"/>
              <a:t>возраста</a:t>
            </a:r>
            <a:r>
              <a:rPr lang="ru-RU" sz="2400" dirty="0"/>
              <a:t>.</a:t>
            </a:r>
            <a:r>
              <a:rPr lang="ru-RU" sz="2400" dirty="0" smtClean="0"/>
              <a:t>  Сейчас </a:t>
            </a:r>
            <a:r>
              <a:rPr lang="ru-RU" sz="2400" dirty="0"/>
              <a:t>Генрих Сапгир — это в первую очередь стихи для детей.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</a:t>
            </a:r>
            <a:endParaRPr lang="ru-RU" sz="2400" dirty="0"/>
          </a:p>
        </p:txBody>
      </p:sp>
      <p:pic>
        <p:nvPicPr>
          <p:cNvPr id="4098" name="Picture 2" descr="https://avatars.mds.yandex.net/i?id=60f1fb5888612e5871eb14ffb12bff187eee9139-90664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4286280" cy="3048001"/>
          </a:xfrm>
          <a:prstGeom prst="rect">
            <a:avLst/>
          </a:prstGeom>
          <a:noFill/>
        </p:spPr>
      </p:pic>
      <p:pic>
        <p:nvPicPr>
          <p:cNvPr id="4100" name="Picture 4" descr="https://avatars.mds.yandex.net/i?id=654ac5a7db784a2c4291c7015149b1b370cfdf92-10329490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214842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https://img2.labirint.ru/books/496800/scrn_big_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5372905" cy="30718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1"/>
            <a:ext cx="35719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Друг за другом по тарелке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День и ночь шагают стрелки —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 белый Циферблат,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стене часы стучат.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Стрелка стрелку обгоняет.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Бьют часы — слова роняют.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Погляди на циферблат.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Что часы нам говорят?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 добрым утром!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Всё вставайте,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От других не отставайте.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Полчаса зарядки,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Выше, выше пятки!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Мойте дольше нос и уши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Вытирайте уши суше.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Час пришёл - все за стол.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Время приспело - все за дело!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Было дел у вас немало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Отдохнуть пора настала.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Поздний час.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 постель спешите.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Доброй ночи. Спите. Спите.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45720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Чтение книги;</a:t>
            </a:r>
          </a:p>
          <a:p>
            <a:pPr algn="ctr"/>
            <a:r>
              <a:rPr lang="ru-RU" sz="2400" dirty="0" smtClean="0"/>
              <a:t>Рассматривание  иллюстраций книги и нахождение  разных видов часов.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iba.barius.ru/bib/pages/p0/284/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671109" cy="3071810"/>
          </a:xfrm>
          <a:prstGeom prst="rect">
            <a:avLst/>
          </a:prstGeom>
          <a:noFill/>
        </p:spPr>
      </p:pic>
      <p:pic>
        <p:nvPicPr>
          <p:cNvPr id="16390" name="Picture 6" descr="http://iba.barius.ru/bib/pages/p0/284/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42852"/>
            <a:ext cx="2604379" cy="3071810"/>
          </a:xfrm>
          <a:prstGeom prst="rect">
            <a:avLst/>
          </a:prstGeom>
          <a:noFill/>
        </p:spPr>
      </p:pic>
      <p:pic>
        <p:nvPicPr>
          <p:cNvPr id="16392" name="Picture 8" descr="http://iba.barius.ru/bib/pages/p0/284/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52"/>
            <a:ext cx="2643206" cy="3071810"/>
          </a:xfrm>
          <a:prstGeom prst="rect">
            <a:avLst/>
          </a:prstGeom>
          <a:noFill/>
        </p:spPr>
      </p:pic>
      <p:pic>
        <p:nvPicPr>
          <p:cNvPr id="16394" name="Picture 10" descr="http://iba.barius.ru/bib/pages/p0/284/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2143140" cy="3286124"/>
          </a:xfrm>
          <a:prstGeom prst="rect">
            <a:avLst/>
          </a:prstGeom>
          <a:noFill/>
        </p:spPr>
      </p:pic>
      <p:pic>
        <p:nvPicPr>
          <p:cNvPr id="16396" name="Picture 12" descr="http://iba.barius.ru/bib/pages/p0/284/0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286124"/>
            <a:ext cx="2071702" cy="3286124"/>
          </a:xfrm>
          <a:prstGeom prst="rect">
            <a:avLst/>
          </a:prstGeom>
          <a:noFill/>
        </p:spPr>
      </p:pic>
      <p:pic>
        <p:nvPicPr>
          <p:cNvPr id="16398" name="Picture 14" descr="http://iba.barius.ru/bib/pages/p0/284/0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286124"/>
            <a:ext cx="2000264" cy="3286148"/>
          </a:xfrm>
          <a:prstGeom prst="rect">
            <a:avLst/>
          </a:prstGeom>
          <a:noFill/>
        </p:spPr>
      </p:pic>
      <p:pic>
        <p:nvPicPr>
          <p:cNvPr id="16400" name="Picture 16" descr="http://iba.barius.ru/bib/pages/p0/284/0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286124"/>
            <a:ext cx="200026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Создание мини-музея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  «Удивительный мир часов»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Администратор\Desktop\IMG_20231120_160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IMG_20231120_160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071966" cy="2571768"/>
          </a:xfrm>
          <a:prstGeom prst="rect">
            <a:avLst/>
          </a:prstGeom>
          <a:noFill/>
        </p:spPr>
      </p:pic>
      <p:pic>
        <p:nvPicPr>
          <p:cNvPr id="7" name="Рисунок 6" descr="C:\Users\Администратор\Desktop\IMG_20231120_160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4071966" cy="26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IMG_20231120_1602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29066"/>
            <a:ext cx="4143404" cy="2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39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Создание папки «Удивительный мир часов»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Администратор\Desktop\Screenshot_20231122-180334.png"/>
          <p:cNvPicPr/>
          <p:nvPr/>
        </p:nvPicPr>
        <p:blipFill>
          <a:blip r:embed="rId3"/>
          <a:srcRect l="7751" t="23030" b="16840"/>
          <a:stretch>
            <a:fillRect/>
          </a:stretch>
        </p:blipFill>
        <p:spPr bwMode="auto">
          <a:xfrm rot="16200000">
            <a:off x="1170030" y="115798"/>
            <a:ext cx="2643206" cy="39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Screenshot_20231122-180326.png"/>
          <p:cNvPicPr/>
          <p:nvPr/>
        </p:nvPicPr>
        <p:blipFill>
          <a:blip r:embed="rId4"/>
          <a:srcRect t="13802" b="26002"/>
          <a:stretch>
            <a:fillRect/>
          </a:stretch>
        </p:blipFill>
        <p:spPr bwMode="auto">
          <a:xfrm rot="16200000">
            <a:off x="5607851" y="107133"/>
            <a:ext cx="26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Screenshot_20231122-180410.png"/>
          <p:cNvPicPr/>
          <p:nvPr/>
        </p:nvPicPr>
        <p:blipFill>
          <a:blip r:embed="rId5"/>
          <a:srcRect l="5161" t="21047" r="2191" b="18075"/>
          <a:stretch>
            <a:fillRect/>
          </a:stretch>
        </p:blipFill>
        <p:spPr bwMode="auto">
          <a:xfrm rot="16200000">
            <a:off x="1071538" y="3357562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Screenshot_20231122-180342.png"/>
          <p:cNvPicPr/>
          <p:nvPr/>
        </p:nvPicPr>
        <p:blipFill>
          <a:blip r:embed="rId6"/>
          <a:srcRect l="4547" t="19567" b="18319"/>
          <a:stretch>
            <a:fillRect/>
          </a:stretch>
        </p:blipFill>
        <p:spPr bwMode="auto">
          <a:xfrm rot="16200000">
            <a:off x="5459659" y="3184283"/>
            <a:ext cx="27967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Screenshot_20231122-180302.png"/>
          <p:cNvPicPr/>
          <p:nvPr/>
        </p:nvPicPr>
        <p:blipFill>
          <a:blip r:embed="rId3"/>
          <a:srcRect t="37640" b="37799"/>
          <a:stretch>
            <a:fillRect/>
          </a:stretch>
        </p:blipFill>
        <p:spPr bwMode="auto">
          <a:xfrm>
            <a:off x="285720" y="285728"/>
            <a:ext cx="4756807" cy="316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Screenshot_20231122-180316.png"/>
          <p:cNvPicPr/>
          <p:nvPr/>
        </p:nvPicPr>
        <p:blipFill>
          <a:blip r:embed="rId4"/>
          <a:srcRect t="37143" b="37242"/>
          <a:stretch>
            <a:fillRect/>
          </a:stretch>
        </p:blipFill>
        <p:spPr bwMode="auto">
          <a:xfrm>
            <a:off x="4000496" y="3429000"/>
            <a:ext cx="49815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38dccc7746df3d550aba1f969da6eea4cd2bf8dc-10878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Администратор\Desktop\IMG_20231119_221206.jpg"/>
          <p:cNvPicPr/>
          <p:nvPr/>
        </p:nvPicPr>
        <p:blipFill>
          <a:blip r:embed="rId3" cstate="print"/>
          <a:srcRect r="3077"/>
          <a:stretch>
            <a:fillRect/>
          </a:stretch>
        </p:blipFill>
        <p:spPr bwMode="auto">
          <a:xfrm rot="16200000">
            <a:off x="4500546" y="928686"/>
            <a:ext cx="4000528" cy="5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Поделки часов выполненные детьми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857232"/>
            <a:ext cx="49292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Чтоб </a:t>
            </a:r>
            <a:r>
              <a:rPr lang="ru-RU" sz="2400" dirty="0"/>
              <a:t>работа закипела,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Приготовьте всё для дела,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Будем клеить, мастерить –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Всё должно в порядке быть.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Ножницы</a:t>
            </a:r>
            <a:r>
              <a:rPr lang="ru-RU" sz="2400" dirty="0"/>
              <a:t>, бумагу, </a:t>
            </a:r>
            <a:r>
              <a:rPr lang="ru-RU" sz="2400" dirty="0" smtClean="0"/>
              <a:t>клей</a:t>
            </a:r>
          </a:p>
          <a:p>
            <a:r>
              <a:rPr lang="ru-RU" sz="2400" dirty="0" smtClean="0"/>
              <a:t>Приготовь ты поскорей.</a:t>
            </a:r>
          </a:p>
          <a:p>
            <a:r>
              <a:rPr lang="ru-RU" sz="2400" dirty="0" smtClean="0"/>
              <a:t>Поделку делать будем мы</a:t>
            </a:r>
          </a:p>
          <a:p>
            <a:r>
              <a:rPr lang="ru-RU" sz="2400" dirty="0" smtClean="0"/>
              <a:t>Получим классные часы.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13</cp:revision>
  <dcterms:created xsi:type="dcterms:W3CDTF">2023-11-22T13:43:24Z</dcterms:created>
  <dcterms:modified xsi:type="dcterms:W3CDTF">2023-11-22T15:45:17Z</dcterms:modified>
</cp:coreProperties>
</file>