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3" r:id="rId5"/>
    <p:sldId id="258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67F29D-2B63-4C8D-901C-51582D20C9F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CFF335-6E34-419B-A26C-BEB73716E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Arial Narrow" pitchFamily="34" charset="0"/>
              </a:rPr>
              <a:t>детский сад № 125 город Тверь</a:t>
            </a:r>
          </a:p>
        </p:txBody>
      </p:sp>
      <p:pic>
        <p:nvPicPr>
          <p:cNvPr id="2054" name="Picture 6" descr="https://avatars.mds.yandex.net/i?id=d1601262b9b0b27f3825053cf19ab29c59176485-100236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22983"/>
            <a:ext cx="53285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sd.multiurok.ru/html/2018/01/01/s_5a4a2759c4469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096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1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Осенние праздники народов России -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треки сентябрь-октябрь-ноябрь 2018г в дневнике пользователя  🌸Михална🌸-Одежда,обувь,сумки,игрушки. | Для м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143800" cy="556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лакат &quot;Времена года. Осень&quot; (П-763) - УМ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77" y="357166"/>
            <a:ext cx="4630075" cy="5857916"/>
          </a:xfrm>
          <a:prstGeom prst="rect">
            <a:avLst/>
          </a:prstGeom>
          <a:noFill/>
        </p:spPr>
      </p:pic>
      <p:pic>
        <p:nvPicPr>
          <p:cNvPr id="4102" name="Picture 6" descr="Оформление стенда или книжки передвижки &quot;осень&quot; | Дочки и сын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72065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orenburgkniga.ru/wp-content/uploads/f/6/8/f683edaa64b5f33b02ee055f8f9219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47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etskiy-sad.com/wp-content/uploads/2017/02/papka-peredvigka-ose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176"/>
            <a:ext cx="4196199" cy="61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flomaster.top/uploads/posts/2021-12/1638880447_2-flomaster-club-p-risunok-na-temu-osennie-kanikuli-krasivie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97" y="4460875"/>
            <a:ext cx="2397125" cy="239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4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Очаровательный Сентябрь: календарь праздников, приметы, цитаты, красивые  осенние картинки и откры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razdniki-v-sentyab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601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еждународный день мира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059165" cy="2786082"/>
          </a:xfrm>
          <a:prstGeom prst="rect">
            <a:avLst/>
          </a:prstGeom>
          <a:noFill/>
        </p:spPr>
      </p:pic>
      <p:pic>
        <p:nvPicPr>
          <p:cNvPr id="29700" name="Picture 4" descr="27 сентября – День воспитателя и всех дошкольных работников « Газета  «Старицкий Вестни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4000528" cy="3143272"/>
          </a:xfrm>
          <a:prstGeom prst="rect">
            <a:avLst/>
          </a:prstGeom>
          <a:noFill/>
        </p:spPr>
      </p:pic>
      <p:pic>
        <p:nvPicPr>
          <p:cNvPr id="29702" name="Picture 6" descr="Во сколько пройдут линейки 1 сентября?, ГБОУ &quot;Школа № 2100&quot;, Моск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biruli-rt.ru/800/600/https/ds02.infourok.ru/uploads/ex/12ad/0004a68c-ca86261a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6fe081adb37121b33eb55816ec37639e50cb2942-986953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977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1989ec8065cbd80b52fe45b72898f1887cc0eed8-984750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9" y="160336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fankino.ru/wp-content/uploads/2021/10/img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s://fankino.ru/wp-content/uploads/2021/10/img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rstatic.oshkole.ru/editor_images/165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0736"/>
            <a:ext cx="5112568" cy="33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6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7521b047ed058e1ecd50de30a8b1427275c1aa11-84973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67" y="3478374"/>
            <a:ext cx="44199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dhsh.crm.muzkult.ru/media/2022/10/16/1284287591/dSqSW2-w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446342"/>
            <a:ext cx="4104457" cy="33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vosadu-li-vogorode.ru/wp-content/uploads/9/f/a/9fa396d3a8905e1401e0dca044d5d8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" y="116632"/>
            <a:ext cx="4362857" cy="32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present5.com/presentation/1/232207013_438129711.pdf-img/232207013_438129711.pdf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16" y="49314"/>
            <a:ext cx="4211191" cy="34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29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11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RePack by Diakov</cp:lastModifiedBy>
  <cp:revision>14</cp:revision>
  <dcterms:created xsi:type="dcterms:W3CDTF">2023-10-02T18:03:02Z</dcterms:created>
  <dcterms:modified xsi:type="dcterms:W3CDTF">2023-11-13T11:15:31Z</dcterms:modified>
</cp:coreProperties>
</file>