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7E78-2013-4858-9071-C2EB5E1FDAB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7023-F377-4001-82FC-8757869B2E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i?id=b2e0e957ee58edc18b0c8307be50d5538d75385c-1083682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2611af2bfe1473f4b20bf8c6ac527a34a6a07596-10907882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605560"/>
            <a:ext cx="7072362" cy="4252440"/>
          </a:xfrm>
          <a:prstGeom prst="rect">
            <a:avLst/>
          </a:prstGeom>
          <a:noFill/>
        </p:spPr>
      </p:pic>
      <p:pic>
        <p:nvPicPr>
          <p:cNvPr id="1032" name="Picture 8" descr="https://avatars.mds.yandex.net/i?id=308416238b1506e2bdce20891d92528737d25294-4452791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0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ovyatka.ru/800/600/http/mnogodetok73.ru/wp-content/uploads/5/5/c/55c22ae22b1c48e5c6cd0a53c656d97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7301"/>
            <a:ext cx="9144000" cy="695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vatars.mds.yandex.net/i?id=b2e0e957ee58edc18b0c8307be50d5538d75385c-1083682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8" name="Picture 8" descr="https://avatars.mds.yandex.net/i?id=03f8f9e75cc87d0443b76f939c4869f9bed307ab-9098836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pic>
        <p:nvPicPr>
          <p:cNvPr id="15372" name="Picture 12" descr="https://avatars.mds.yandex.net/i?id=4efb89cc4e7a7db5b87f5e69737ddc379365d011-10161278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238627"/>
            <a:ext cx="7286676" cy="2619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i?id=b2e0e957ee58edc18b0c8307be50d5538d75385c-1083682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IMG_20231124_094131285.jpg"/>
          <p:cNvPicPr/>
          <p:nvPr/>
        </p:nvPicPr>
        <p:blipFill>
          <a:blip r:embed="rId3" cstate="print"/>
          <a:srcRect l="6030" r="17303"/>
          <a:stretch>
            <a:fillRect/>
          </a:stretch>
        </p:blipFill>
        <p:spPr bwMode="auto">
          <a:xfrm rot="16200000">
            <a:off x="223169" y="-8888"/>
            <a:ext cx="4429132" cy="444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AppData\Local\Microsoft\Windows\Temporary Internet Files\Content.Word\IMG_20231124_0942127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00240"/>
            <a:ext cx="42862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214290"/>
            <a:ext cx="4643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Нас синички не боятся,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Смело на руки садятся.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Им нужны – не хлеба крошки,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А тепло моей ладошки!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i?id=b2e0e957ee58edc18b0c8307be50d5538d75385c-1083682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https://mcb.vgr.muzkult.ru/media/2021/11/26/1305212409/Slajd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giokids.ru/wp-content/uploads/5/8/8/5885331ed8d7321816a08412c7c4e42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9072562" cy="6858000"/>
          </a:xfrm>
          <a:prstGeom prst="rect">
            <a:avLst/>
          </a:prstGeom>
          <a:noFill/>
        </p:spPr>
      </p:pic>
      <p:pic>
        <p:nvPicPr>
          <p:cNvPr id="5" name="Рисунок 4" descr="https://even-st.ru/wp-content/uploads/4/3/2/432e938c27b22c67ba47d52b85048a05.jpeg"/>
          <p:cNvPicPr/>
          <p:nvPr/>
        </p:nvPicPr>
        <p:blipFill>
          <a:blip r:embed="rId4"/>
          <a:srcRect l="49774"/>
          <a:stretch>
            <a:fillRect/>
          </a:stretch>
        </p:blipFill>
        <p:spPr bwMode="auto">
          <a:xfrm>
            <a:off x="6143636" y="3851910"/>
            <a:ext cx="3000364" cy="30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avatars.mds.yandex.net/i?id=b2e0e957ee58edc18b0c8307be50d5538d75385c-1083682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429683" cy="1143008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Мы подарок маме, покупать не станем-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Приготовим сами - своими руками.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Администратор\AppData\Local\Microsoft\Windows\Temporary Internet Files\Content.Word\IMG_20231124_1029275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398973" cy="322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AppData\Local\Microsoft\Windows\Temporary Internet Files\Content.Word\IMG_20231124_1029356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928802"/>
            <a:ext cx="411322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5143512"/>
            <a:ext cx="678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Есть день особый в ноябре,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Когда спешу сказать тебе…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«Родная мамочка моя!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Сильнее всех люблю тебя!»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7</cp:revision>
  <dcterms:created xsi:type="dcterms:W3CDTF">2023-11-29T16:20:22Z</dcterms:created>
  <dcterms:modified xsi:type="dcterms:W3CDTF">2023-11-29T17:24:24Z</dcterms:modified>
</cp:coreProperties>
</file>