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803D96-9292-D566-4893-6C74E4CCB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8019B6C-5CC2-001E-5AA6-F1A7B9D15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15B881-840F-05A8-0C7C-55481401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577-7448-4218-9FF1-728E8915320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8CF94C-56FE-31E3-9149-F5AF5EC1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61DFBA-C45D-D6E0-E7F4-B3281FF3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0285-A63D-40E4-B51D-1A6CE178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33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E4DAAD-69D0-7C17-427F-36AD1BA2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3C893F-76CF-3408-B980-F94769271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A38525-6542-BE5A-95FA-572998D7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577-7448-4218-9FF1-728E8915320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1D54FA-62E9-B36F-37BC-68D83848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B5DDC6-8990-DFFC-EC2E-17E08EEC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0285-A63D-40E4-B51D-1A6CE178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97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AC982A-F647-4FAE-9A29-1210BECBF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DE7CAAD-A727-3F15-14CF-47FF4EBE8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DF33D5-238C-5B3A-0669-C025BCCC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577-7448-4218-9FF1-728E8915320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86596E-F732-6B25-7C15-EB078329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5D8D04-571C-BB69-691E-2DEFAB2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0285-A63D-40E4-B51D-1A6CE178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0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9A21F1-AAD0-0700-56F5-C563775A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2C49EF-C232-9279-74E9-6E3FE5246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8A0A92-8C42-5D93-2924-F60B808B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577-7448-4218-9FF1-728E8915320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3AB55B-D04C-963C-F2D1-41258823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DFCB96-A7AC-094D-4D6D-F793B479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0285-A63D-40E4-B51D-1A6CE178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6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6A5A67-5559-8E8C-4993-94B11BE8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4048BF-1A7B-5459-1445-710C5C5D8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979EB7-4E9F-C4CF-1FC1-B9C830ED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577-7448-4218-9FF1-728E8915320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50CB56-A3B7-D7A3-666E-B4106C92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0BE168-5CF9-F2F5-E879-8E298AD8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0285-A63D-40E4-B51D-1A6CE178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9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7A470F-9D9F-1082-6F69-64783552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3BFF69-0D49-2DA8-97DE-4698AAB44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5ED7DB-1D9A-E65D-2348-1229604B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384B428-EC7F-30BA-F77B-2BFC3F62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577-7448-4218-9FF1-728E8915320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51DFBE-51CB-59C1-1BDC-CC4C8428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7CD181-3ABD-52C4-644C-D54E101C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0285-A63D-40E4-B51D-1A6CE178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20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BE1CFC-F844-5A98-771F-DD071A48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81EEFC7-3CF5-7D04-2A78-E6BFA797D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2A13AD1-741F-E8C0-B845-8A4B9CD0F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C0D6D2-DFF2-E4B6-A54F-A48A0E1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6A4E954-578D-3472-5FDA-240705541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8BCBB7C-E566-BFA0-2A76-8C41E6C8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577-7448-4218-9FF1-728E8915320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E43787-2AF5-E971-825B-DF455C60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824E42A-B05F-D0C9-3ADD-D3B5C75E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0285-A63D-40E4-B51D-1A6CE178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12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413B67-1AED-65F6-5F59-C5825BD2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F0E9B8C-0E21-0BB3-24F6-E17D8C13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577-7448-4218-9FF1-728E8915320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1A2827B-524E-2E6B-8CCF-92204EB7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ADE422-C4A9-CF4B-6D22-6D98BF01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0285-A63D-40E4-B51D-1A6CE178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47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DE94A8A-CC26-598F-2466-5773C357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577-7448-4218-9FF1-728E8915320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77F77E-8F97-B097-38C4-17787B2B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E2680F-3AD7-8DCC-7028-3AC96766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0285-A63D-40E4-B51D-1A6CE178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21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246EBD-C092-2AE2-0C56-659031EF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47414C-9F5A-3B21-B800-CEF1F47D5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71D96DA-7EBA-894F-1463-4DDFE457E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E3887E-050A-8865-7AAF-8EFE5CF9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577-7448-4218-9FF1-728E8915320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12DB21-497C-2989-C5CE-7F905304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FFDFAF-D16F-1C18-AB0D-66FEFCFE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0285-A63D-40E4-B51D-1A6CE178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82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DA5DB7-C5E2-EA85-BA2E-CDDDDF12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4BAE14A-E5FD-2BC8-6152-C2E23DD8C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B80CCFB-0484-71AD-E538-E5648A1EE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43CE7B-61F6-D673-6CE3-66C446B2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577-7448-4218-9FF1-728E8915320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B945D3-69E4-95BC-32D3-F5F8CFB1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2324CC-6B00-85FD-17F5-FD8BAECE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0285-A63D-40E4-B51D-1A6CE178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42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532F6E-CA59-4558-CFFD-6E0F0FEA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E585FB-5535-42C1-369C-CC26DDDA1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4A30F7-D624-7DCD-2888-0F1054C4E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4B577-7448-4218-9FF1-728E8915320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914249-F29E-7DBE-B7BA-0297D0654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F3DF33-9618-512E-C7B1-160DC70A2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0285-A63D-40E4-B51D-1A6CE178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86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6D0CFC7-B0F1-B99C-CE2E-2DE4C13E4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512" y="1"/>
            <a:ext cx="12271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250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6E978ED-50D4-4CD2-67C3-DBAFEE0B1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9452"/>
            <a:ext cx="12192000" cy="676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6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773BB86-2C0C-4E32-4A2D-DAF9DFE8D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21" y="1073427"/>
            <a:ext cx="10893287" cy="586408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7B77C6D-D4F3-AA19-870A-D4993D80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962"/>
          </a:xfrm>
        </p:spPr>
        <p:txBody>
          <a:bodyPr/>
          <a:lstStyle/>
          <a:p>
            <a:r>
              <a:rPr lang="ru-RU" dirty="0"/>
              <a:t>Читаем произведения К. Чуковского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241705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586DF72-9DAD-14DD-ED56-81642BAD4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52330"/>
            <a:ext cx="11161643" cy="560567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D6EB8B0-82B3-C734-AC7A-EC9BFFF4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Разные художники-оформители произведений К. Чуковского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106653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00ED49-908C-1AD9-556F-001E378FB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261" y="1242390"/>
            <a:ext cx="11261036" cy="561560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E297FEC-B875-4ACA-CEE5-5040AE06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Разные художники-оформители произведений К. Чуковского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277685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BE137F-5727-39E6-CD22-51E32D795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531" y="1292087"/>
            <a:ext cx="11052312" cy="533731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949AA81-9FC0-00D0-5AF3-D0FCA446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Обыгрывание сказок:   «Муха-Цокотуха»</a:t>
            </a:r>
          </a:p>
        </p:txBody>
      </p:sp>
    </p:spTree>
    <p:extLst>
      <p:ext uri="{BB962C8B-B14F-4D97-AF65-F5344CB8AC3E}">
        <p14:creationId xmlns:p14="http://schemas.microsoft.com/office/powerpoint/2010/main" xmlns="" val="348336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D30105-1882-8D5C-0BF7-691E58C63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9365" y="1262270"/>
            <a:ext cx="6291470" cy="559573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1173B9F-3FFB-3DC5-E566-1FB20FC6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</a:t>
            </a:r>
            <a:r>
              <a:rPr lang="ru-RU" sz="3600" dirty="0"/>
              <a:t>«Айболит»</a:t>
            </a:r>
          </a:p>
        </p:txBody>
      </p:sp>
    </p:spTree>
    <p:extLst>
      <p:ext uri="{BB962C8B-B14F-4D97-AF65-F5344CB8AC3E}">
        <p14:creationId xmlns:p14="http://schemas.microsoft.com/office/powerpoint/2010/main" xmlns="" val="69729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AEC2A1-3BF3-1761-7655-27E182853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791" y="1043609"/>
            <a:ext cx="10340010" cy="581439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94FEF99-77DA-8068-9830-6142AF2B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r>
              <a:rPr lang="ru-RU" dirty="0"/>
              <a:t>                           «Телефон»</a:t>
            </a:r>
          </a:p>
        </p:txBody>
      </p:sp>
    </p:spTree>
    <p:extLst>
      <p:ext uri="{BB962C8B-B14F-4D97-AF65-F5344CB8AC3E}">
        <p14:creationId xmlns:p14="http://schemas.microsoft.com/office/powerpoint/2010/main" xmlns="" val="184993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B475F-C4E0-115B-3121-6858F7132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3" y="1292087"/>
            <a:ext cx="11072191" cy="559572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24A3C2F-7BBC-E696-46C0-69A3E6AE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Рассматривание иллюстраций к произведениям К. Чуковского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2725451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38</Words>
  <Application>Microsoft Office PowerPoint</Application>
  <PresentationFormat>Произвольный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Читаем произведения К. Чуковского</vt:lpstr>
      <vt:lpstr>Разные художники-оформители произведений К. Чуковского</vt:lpstr>
      <vt:lpstr>Разные художники-оформители произведений К. Чуковского</vt:lpstr>
      <vt:lpstr>Обыгрывание сказок:   «Муха-Цокотуха»</vt:lpstr>
      <vt:lpstr>                            «Айболит»</vt:lpstr>
      <vt:lpstr>                           «Телефон»</vt:lpstr>
      <vt:lpstr>Рассматривание иллюстраций к произведениям К. Чуковского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Канайкина</dc:creator>
  <cp:lastModifiedBy>админ</cp:lastModifiedBy>
  <cp:revision>3</cp:revision>
  <dcterms:created xsi:type="dcterms:W3CDTF">2023-12-02T13:53:31Z</dcterms:created>
  <dcterms:modified xsi:type="dcterms:W3CDTF">2023-12-04T15:14:36Z</dcterms:modified>
</cp:coreProperties>
</file>