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1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дмин1\Pictures\рисун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админ1\Desktop\хохлом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5" y="1500175"/>
            <a:ext cx="6143636" cy="5357826"/>
          </a:xfrm>
          <a:prstGeom prst="rect">
            <a:avLst/>
          </a:prstGeom>
          <a:noFill/>
        </p:spPr>
      </p:pic>
      <p:pic>
        <p:nvPicPr>
          <p:cNvPr id="1026" name="Picture 2" descr="C:\Users\админ1\Desktop\Матрёш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162785" cy="5429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админ1</cp:lastModifiedBy>
  <cp:revision>1</cp:revision>
  <dcterms:modified xsi:type="dcterms:W3CDTF">2018-03-31T09:28:37Z</dcterms:modified>
</cp:coreProperties>
</file>