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 varScale="1">
        <p:scale>
          <a:sx n="52" d="100"/>
          <a:sy n="52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2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53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468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60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9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34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40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408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18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6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DF977-E832-496E-8311-E5805DE9C9ED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DCE16-A3D6-47D2-9BCB-415699A1F0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48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250" y="1175657"/>
            <a:ext cx="3159823" cy="4178279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46" y="2143245"/>
            <a:ext cx="3193888" cy="431242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825" y="1175657"/>
            <a:ext cx="3286650" cy="4108313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637" y="2720246"/>
            <a:ext cx="2743200" cy="3735422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729874" y="49420"/>
            <a:ext cx="79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«</a:t>
            </a:r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сказки</a:t>
            </a: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8" b="99405" l="932" r="99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486" y="304096"/>
            <a:ext cx="1463680" cy="1434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6636" y="5441335"/>
            <a:ext cx="1035915" cy="1014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34" y="1175657"/>
            <a:ext cx="1207445" cy="11822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4593" y="236144"/>
            <a:ext cx="745877" cy="730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1167" y="5608170"/>
            <a:ext cx="1108814" cy="108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629" t="5100" r="9720" b="10244"/>
          <a:stretch/>
        </p:blipFill>
        <p:spPr>
          <a:xfrm>
            <a:off x="3746936" y="1552204"/>
            <a:ext cx="4692006" cy="415768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356" t="-415" r="18356"/>
          <a:stretch/>
        </p:blipFill>
        <p:spPr>
          <a:xfrm rot="21374278">
            <a:off x="570925" y="810416"/>
            <a:ext cx="3555543" cy="5641262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1238">
            <a:off x="7884592" y="1106542"/>
            <a:ext cx="3739194" cy="5049010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885" y="177275"/>
            <a:ext cx="1299417" cy="1272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644" y="5664591"/>
            <a:ext cx="979068" cy="9606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3942" y="164924"/>
            <a:ext cx="832251" cy="8167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178" y="438561"/>
            <a:ext cx="764007" cy="749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686" y="177275"/>
            <a:ext cx="646567" cy="636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1560" y="6026642"/>
            <a:ext cx="76206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2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143">
            <a:off x="326622" y="1252017"/>
            <a:ext cx="3657850" cy="487034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876">
            <a:off x="7062445" y="1221114"/>
            <a:ext cx="4718150" cy="4360297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163" r="55726" b="2341"/>
          <a:stretch/>
        </p:blipFill>
        <p:spPr>
          <a:xfrm>
            <a:off x="3965837" y="548027"/>
            <a:ext cx="3223688" cy="4271648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7" b="100000" l="1592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40">
            <a:off x="5223383" y="2683159"/>
            <a:ext cx="2762142" cy="42730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6962" y="5175990"/>
            <a:ext cx="762066" cy="749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6067" y="318078"/>
            <a:ext cx="762066" cy="749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2951" y="5998690"/>
            <a:ext cx="762066" cy="749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4337" y="173090"/>
            <a:ext cx="762066" cy="7498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76" y="112331"/>
            <a:ext cx="1040055" cy="10234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0169" y="185424"/>
            <a:ext cx="965774" cy="9503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7751" y="5734572"/>
            <a:ext cx="1024505" cy="10081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837" y="6220363"/>
            <a:ext cx="530815" cy="5223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27" y="6373626"/>
            <a:ext cx="357326" cy="35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7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724">
            <a:off x="5528496" y="706492"/>
            <a:ext cx="4137133" cy="5516177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624">
            <a:off x="9126313" y="1684828"/>
            <a:ext cx="2719174" cy="389107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t="15750" r="32653" b="14006"/>
          <a:stretch/>
        </p:blipFill>
        <p:spPr>
          <a:xfrm rot="5027441">
            <a:off x="-218434" y="2405257"/>
            <a:ext cx="4291065" cy="300374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99">
            <a:off x="3108257" y="973461"/>
            <a:ext cx="3212568" cy="4283424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126" y="149600"/>
            <a:ext cx="762066" cy="7498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5900" y="5827583"/>
            <a:ext cx="762066" cy="7498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860" y="5504332"/>
            <a:ext cx="1171572" cy="11528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9919" y="217365"/>
            <a:ext cx="1170533" cy="11522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74" y="461919"/>
            <a:ext cx="1170533" cy="11522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861" y="236765"/>
            <a:ext cx="584902" cy="5755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9657" y="6279444"/>
            <a:ext cx="419667" cy="4129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5815" y="6202520"/>
            <a:ext cx="538724" cy="53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305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</Words>
  <Application>Microsoft Office PowerPoint</Application>
  <PresentationFormat>Широкоэкранный</PresentationFormat>
  <Paragraphs>1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10</cp:revision>
  <dcterms:created xsi:type="dcterms:W3CDTF">2023-12-19T13:34:28Z</dcterms:created>
  <dcterms:modified xsi:type="dcterms:W3CDTF">2023-12-21T05:12:17Z</dcterms:modified>
</cp:coreProperties>
</file>