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0" d="100"/>
          <a:sy n="70" d="100"/>
        </p:scale>
        <p:origin x="512" y="4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22.12.2023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4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22.12.2023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1628800"/>
            <a:ext cx="8329031" cy="2680127"/>
          </a:xfrm>
        </p:spPr>
        <p:txBody>
          <a:bodyPr rtlCol="0" anchor="t"/>
          <a:lstStyle/>
          <a:p>
            <a:pPr algn="ctr" rtl="0"/>
            <a:r>
              <a:rPr lang="ru-RU" sz="7200" dirty="0" smtClean="0"/>
              <a:t>Читаем вместе Декабрь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668" y="4344915"/>
            <a:ext cx="9426383" cy="1116085"/>
          </a:xfrm>
        </p:spPr>
        <p:txBody>
          <a:bodyPr anchor="b"/>
          <a:lstStyle/>
          <a:p>
            <a:pPr algn="r"/>
            <a:r>
              <a:rPr lang="ru-RU" dirty="0" smtClean="0"/>
              <a:t>Группа «Теремок»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/>
          <a:stretch/>
        </p:blipFill>
        <p:spPr>
          <a:xfrm>
            <a:off x="3718148" y="188640"/>
            <a:ext cx="4672181" cy="349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3" y="1196752"/>
            <a:ext cx="2784684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1196752"/>
            <a:ext cx="270311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25" y="3775580"/>
            <a:ext cx="2324468" cy="2866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775580"/>
            <a:ext cx="2147565" cy="28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80507"/>
            <a:ext cx="4248472" cy="5664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404664"/>
            <a:ext cx="6528725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8308" y="5584594"/>
            <a:ext cx="66247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 smtClean="0"/>
              <a:t>«Медвежонок и Новый год» Автор: </a:t>
            </a:r>
            <a:r>
              <a:rPr lang="ru-RU" dirty="0" err="1" smtClean="0"/>
              <a:t>А.Амрайн</a:t>
            </a:r>
            <a:r>
              <a:rPr lang="ru-RU" dirty="0" smtClean="0"/>
              <a:t>, </a:t>
            </a:r>
            <a:r>
              <a:rPr lang="ru-RU" dirty="0" err="1" smtClean="0"/>
              <a:t>С.Штрауб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5780" y="6058163"/>
            <a:ext cx="417646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/>
              <a:t>Сказка «Морозко» в обработке </a:t>
            </a:r>
            <a:r>
              <a:rPr lang="ru-RU" dirty="0" err="1" smtClean="0"/>
              <a:t>М.Булатова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24744"/>
            <a:ext cx="3100914" cy="4770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1119123"/>
            <a:ext cx="4066524" cy="4770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77" y="1772816"/>
            <a:ext cx="4381136" cy="33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24</TotalTime>
  <Words>29</Words>
  <Application>Microsoft Office PowerPoint</Application>
  <PresentationFormat>Произвольный</PresentationFormat>
  <Paragraphs>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Euphemia</vt:lpstr>
      <vt:lpstr>Шаблон с оформлением из снежинок</vt:lpstr>
      <vt:lpstr>Читаем вместе Декабрь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вместе Декабрь</dc:title>
  <dc:creator>пользователь</dc:creator>
  <cp:lastModifiedBy>пользователь</cp:lastModifiedBy>
  <cp:revision>3</cp:revision>
  <dcterms:created xsi:type="dcterms:W3CDTF">2023-12-22T16:48:06Z</dcterms:created>
  <dcterms:modified xsi:type="dcterms:W3CDTF">2023-12-22T17:12:06Z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