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6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5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0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5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56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3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0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5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8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1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5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4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1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FA43CD-CF13-4AE3-B964-723F7B571DEB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72C52D-1CB5-4544-B7CE-B68F30495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4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  <p:sldLayoutId id="2147484442" r:id="rId16"/>
    <p:sldLayoutId id="21474844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25416-6BDB-4992-9121-1365F758B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</a:t>
            </a:r>
            <a:b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«Читаем вместе»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C103E6-B2BD-4681-9E10-72E8CF010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«ДОБРЫЙ СКАЗОЧНИК ЧУКОВСКИЙ»</a:t>
            </a:r>
          </a:p>
        </p:txBody>
      </p:sp>
    </p:spTree>
    <p:extLst>
      <p:ext uri="{BB962C8B-B14F-4D97-AF65-F5344CB8AC3E}">
        <p14:creationId xmlns:p14="http://schemas.microsoft.com/office/powerpoint/2010/main" val="329277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E99AF-6C5C-4D1A-B8E8-5E0E8467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750" y="3169328"/>
            <a:ext cx="976543" cy="22371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Потаённая жизнь Корнея Чуковского">
            <a:extLst>
              <a:ext uri="{FF2B5EF4-FFF2-40B4-BE49-F238E27FC236}">
                <a16:creationId xmlns:a16="http://schemas.microsoft.com/office/drawing/2014/main" id="{96C8C012-D956-4487-86BC-562CA91A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9" y="1017894"/>
            <a:ext cx="2744587" cy="40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E71C4-C534-4304-B4A9-3E8DCF84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68" y="0"/>
            <a:ext cx="308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5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8D583-B769-4DAD-AD18-61CF9575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08" y="609600"/>
            <a:ext cx="5867472" cy="13208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 чи</a:t>
            </a:r>
            <a:r>
              <a:rPr lang="ru-RU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таем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-apple-system"/>
              </a:rPr>
              <a:t>ЧУКОВСКОГО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3E18AA-61CA-437F-A1AE-30C66BFF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2" y="1685731"/>
            <a:ext cx="7382874" cy="47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рней Чуковский «Сказки»">
            <a:extLst>
              <a:ext uri="{FF2B5EF4-FFF2-40B4-BE49-F238E27FC236}">
                <a16:creationId xmlns:a16="http://schemas.microsoft.com/office/drawing/2014/main" id="{DB004E2B-9198-44F2-91DE-2929A157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164" y="1685731"/>
            <a:ext cx="2033836" cy="28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2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B0842-ECD6-4CBB-9193-77BA9655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59" y="1132113"/>
            <a:ext cx="5952931" cy="200297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Чтение родителей с детьми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4272F3-1B37-4044-94CE-5211DC91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63" y="478972"/>
            <a:ext cx="4210439" cy="56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уха-Цокотуха (сказка с картинками)">
            <a:extLst>
              <a:ext uri="{FF2B5EF4-FFF2-40B4-BE49-F238E27FC236}">
                <a16:creationId xmlns:a16="http://schemas.microsoft.com/office/drawing/2014/main" id="{68EE3F34-5CC5-4547-AEF3-22938F15C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25" y="4130350"/>
            <a:ext cx="2191840" cy="17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4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9EDC3-0BD5-491A-82E5-F91AF747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29" y="310719"/>
            <a:ext cx="7235300" cy="97654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МОЙДОДЫР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7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-apple-system"/>
              </a:rPr>
              <a:t>оделки детей по произведению писателя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4FF90-C221-4D3A-A24E-8378D926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736" y="1287262"/>
            <a:ext cx="4696234" cy="5570738"/>
          </a:xfrm>
          <a:prstGeom prst="rect">
            <a:avLst/>
          </a:prstGeom>
        </p:spPr>
      </p:pic>
      <p:pic>
        <p:nvPicPr>
          <p:cNvPr id="4104" name="Picture 8" descr="Иллюстрации к сказкам К.И. Чуковского - Выставки рисунков наших читателей -  Фотоальбомы - Школьная библиотека">
            <a:extLst>
              <a:ext uri="{FF2B5EF4-FFF2-40B4-BE49-F238E27FC236}">
                <a16:creationId xmlns:a16="http://schemas.microsoft.com/office/drawing/2014/main" id="{01C3E818-E296-41E0-91CC-B51A272C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596"/>
            <a:ext cx="2061326" cy="29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3093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57</TotalTime>
  <Words>26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Open Sans</vt:lpstr>
      <vt:lpstr>Tw Cen MT</vt:lpstr>
      <vt:lpstr>Капля</vt:lpstr>
      <vt:lpstr>Проект  «Читаем вместе» </vt:lpstr>
      <vt:lpstr>Презентация PowerPoint</vt:lpstr>
      <vt:lpstr>Мы читаем ЧУКОВСКОГО</vt:lpstr>
      <vt:lpstr>Чтение родителей с детьми</vt:lpstr>
      <vt:lpstr>МОЙДОДЫР поделки детей по произведению писателя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griber1988@mail.ru</dc:creator>
  <cp:lastModifiedBy>griber1988@mail.ru</cp:lastModifiedBy>
  <cp:revision>10</cp:revision>
  <dcterms:created xsi:type="dcterms:W3CDTF">2023-05-22T08:22:04Z</dcterms:created>
  <dcterms:modified xsi:type="dcterms:W3CDTF">2023-12-06T06:44:50Z</dcterms:modified>
</cp:coreProperties>
</file>