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3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F3664-21CD-5ADF-A229-7A478B08C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30F6A4-687D-1C7C-B129-00B88D96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5B04B-690B-C7B5-A983-F270EAEE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36E3D-2ED2-60FC-180E-FFBED512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285C10-B1EC-4D15-13B0-7BDDA488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3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4A7D8-12CE-58E7-D88D-A708F26C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7A3506-7F24-A186-0EE0-BACBEFC91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3C4A09-26D7-3D60-641D-062CE02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11851-A2AE-0D2A-F99A-873E5228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CA1FA-4EC8-B66D-D2AC-1B63CCEC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2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6D1DF0-0FAC-B4FF-A8F5-66AC764F9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2EE88C-5B6C-C137-1870-48F3398C3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1ACAD0-0060-9416-8CA8-F6C6BE1C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C9387-39A8-5E80-4A19-35980669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A4EB91-0B72-4384-073C-73D9E3F8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0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6E201-C55A-9E02-704B-28B3D9614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B07261-5D7B-1A2B-6853-129E835A9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814D8-CE20-AF7C-0DF9-EBB6C8BD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A6613-21CC-B52E-722F-2416D5BD7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EA0A6F-7798-EE23-7449-1BCC75E3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5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AD3E0-4AD6-9791-C3C8-817B2309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4898D2-F9C7-08CC-7B94-C943533C0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FDB4C-C79D-7EC6-2ED8-8A89FE06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F3827-8F52-BE23-7FFC-F4DA0225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BCF77-4397-0A45-157F-02A339D9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99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8657B-94A1-BE33-8644-3FA3499AA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9000C-39D0-0BC2-8D1E-AAB2608B2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BC38B-86A9-C0D2-A936-DDCE48D94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E2EED-E1FF-56BA-EE81-663D1F5E3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FF28C-A036-54AE-D74B-67AB28495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03C17F-60CE-265B-4AD9-FE17EC2B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47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1AA0E-A101-47A6-C1D2-495F34EB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4808E9-1DD0-E11A-E8C8-B39ADF6B1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8D2A28-549A-A8CA-2FA9-7D1C215D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EB42CC-3E18-E93F-9846-EB2C32685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8DA125-9002-64DB-1D3B-E639FB854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A7C8E6-6867-BDAF-FE7B-D95A4874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879D98-F017-C563-AE0F-2E1F7A08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D8BFC3-160A-129E-302D-051B28DB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97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4C8DD-4883-4444-D244-0314862D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3E3E11-BB3B-6F41-11C8-4490B6E83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1C6585-82DC-1EFE-D05E-ED1F623D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70BA65-2E72-CB70-6E08-0BDAE98E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99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B0B536-511C-1BF1-4D12-608AFB4A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A202EF-CAD8-3F3B-6312-A139DC3E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28B78B-AC84-D32F-AA1D-6C9E7D09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77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44691-E8EA-CC12-48BB-A40D4303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F5A327-913A-A9FC-C226-D055E621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0E0D01-B2D4-7391-D7FA-F9EDDD7CC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0B1680-8FE0-0B2B-BC9F-4EE04DB7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FE99C2-942A-F71D-77E9-6C711452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41A74-10A9-B1C0-2B07-84D04B74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83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B3630-20CC-6BBB-83BF-9291E858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8E97E7-9994-34AE-6B8C-DE392D22E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995CF-54A2-435F-56A5-9D1DDCB72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FADBE0-86B1-46A1-034C-DC52B90F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37D9BC-1744-C374-A981-908E9A16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B4DA9E-E38C-9A3B-9689-3E509972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70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25B25-B3D8-ABF9-84DB-A154A260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DA6424-C18C-DCBB-261C-DEB78024B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A45F84-062D-EC69-D3A5-8461169F4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826F-1EC6-4777-9D78-7CB3BEBFFBFC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A3DD2-61DE-5A26-A905-E831B2C79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3BC4A-9C14-BE9C-5E2A-E3058E097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6CC00-993C-49FE-87EB-8852241BD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8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DD98F8-49CA-5282-78A1-C33F373B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9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71DEF-6F46-7502-BCBA-9FC99EF87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8828"/>
            <a:ext cx="12228341" cy="58891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488E2-5C0D-3702-EED0-1FAFB4AC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8827"/>
          </a:xfrm>
        </p:spPr>
        <p:txBody>
          <a:bodyPr>
            <a:normAutofit/>
          </a:bodyPr>
          <a:lstStyle/>
          <a:p>
            <a:r>
              <a:rPr lang="ru-RU" dirty="0"/>
              <a:t>Дети слушают сказку.</a:t>
            </a:r>
          </a:p>
        </p:txBody>
      </p:sp>
    </p:spTree>
    <p:extLst>
      <p:ext uri="{BB962C8B-B14F-4D97-AF65-F5344CB8AC3E}">
        <p14:creationId xmlns:p14="http://schemas.microsoft.com/office/powerpoint/2010/main" val="273321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FA975A-EE32-192C-A9E3-6D82DE385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1371599"/>
            <a:ext cx="12192000" cy="55734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2ABB7-EEBA-A358-F233-687ECA8D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84513"/>
          </a:xfrm>
        </p:spPr>
        <p:txBody>
          <a:bodyPr>
            <a:normAutofit fontScale="90000"/>
          </a:bodyPr>
          <a:lstStyle/>
          <a:p>
            <a:r>
              <a:rPr lang="ru-RU" dirty="0"/>
              <a:t>Дети рассматривают иллюстрации к сказкам.</a:t>
            </a:r>
          </a:p>
        </p:txBody>
      </p:sp>
    </p:spTree>
    <p:extLst>
      <p:ext uri="{BB962C8B-B14F-4D97-AF65-F5344CB8AC3E}">
        <p14:creationId xmlns:p14="http://schemas.microsoft.com/office/powerpoint/2010/main" val="2207828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4AAB-2329-0FA9-0BFB-681FAB33D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6858" y="-2177141"/>
            <a:ext cx="5878287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EAADA-F52E-485C-5D79-EF985A56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9713"/>
          </a:xfrm>
        </p:spPr>
        <p:txBody>
          <a:bodyPr/>
          <a:lstStyle/>
          <a:p>
            <a:r>
              <a:rPr lang="ru-RU" dirty="0"/>
              <a:t>Рисунки детей к сказке «Морозко»</a:t>
            </a:r>
          </a:p>
        </p:txBody>
      </p:sp>
    </p:spTree>
    <p:extLst>
      <p:ext uri="{BB962C8B-B14F-4D97-AF65-F5344CB8AC3E}">
        <p14:creationId xmlns:p14="http://schemas.microsoft.com/office/powerpoint/2010/main" val="273194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BDC3ED-9B14-0D31-57A2-798996FBD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599" y="-2343828"/>
            <a:ext cx="5610230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0FEB5-E291-A52B-1D2E-6CBD9DA4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85"/>
            <a:ext cx="10515600" cy="1212401"/>
          </a:xfrm>
        </p:spPr>
        <p:txBody>
          <a:bodyPr/>
          <a:lstStyle/>
          <a:p>
            <a:r>
              <a:rPr lang="ru-RU" dirty="0"/>
              <a:t>             «Узоры на окне»</a:t>
            </a:r>
          </a:p>
        </p:txBody>
      </p:sp>
    </p:spTree>
    <p:extLst>
      <p:ext uri="{BB962C8B-B14F-4D97-AF65-F5344CB8AC3E}">
        <p14:creationId xmlns:p14="http://schemas.microsoft.com/office/powerpoint/2010/main" val="2215127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5FBBD-3B1D-11D0-84C8-FAD1F6177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43"/>
            <a:ext cx="12192000" cy="57476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7CA88-2E0F-EA75-8039-EAB1D019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0343"/>
          </a:xfrm>
        </p:spPr>
        <p:txBody>
          <a:bodyPr/>
          <a:lstStyle/>
          <a:p>
            <a:r>
              <a:rPr lang="ru-RU" dirty="0"/>
              <a:t>Рисунки детей к сказке «Мороз Иванович»</a:t>
            </a:r>
          </a:p>
        </p:txBody>
      </p:sp>
    </p:spTree>
    <p:extLst>
      <p:ext uri="{BB962C8B-B14F-4D97-AF65-F5344CB8AC3E}">
        <p14:creationId xmlns:p14="http://schemas.microsoft.com/office/powerpoint/2010/main" val="289481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EBE687-46D5-8350-2B57-B1DB089B4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543"/>
            <a:ext cx="12192000" cy="56714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19766-992B-90C6-5C54-D7E58962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86542"/>
          </a:xfrm>
        </p:spPr>
        <p:txBody>
          <a:bodyPr>
            <a:normAutofit fontScale="90000"/>
          </a:bodyPr>
          <a:lstStyle/>
          <a:p>
            <a:r>
              <a:rPr lang="ru-RU" dirty="0"/>
              <a:t>Рисунки детей к сказке «Девочка Снегурочка»</a:t>
            </a:r>
          </a:p>
        </p:txBody>
      </p:sp>
    </p:spTree>
    <p:extLst>
      <p:ext uri="{BB962C8B-B14F-4D97-AF65-F5344CB8AC3E}">
        <p14:creationId xmlns:p14="http://schemas.microsoft.com/office/powerpoint/2010/main" val="54228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C5F02-5FB5-02EF-A407-FAB064556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029"/>
            <a:ext cx="12192000" cy="58129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67FAF-F5FE-5552-6F35-069696015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5028"/>
          </a:xfrm>
        </p:spPr>
        <p:txBody>
          <a:bodyPr/>
          <a:lstStyle/>
          <a:p>
            <a:r>
              <a:rPr lang="ru-RU" dirty="0"/>
              <a:t>                 «Зимние сказки»</a:t>
            </a:r>
          </a:p>
        </p:txBody>
      </p:sp>
    </p:spTree>
    <p:extLst>
      <p:ext uri="{BB962C8B-B14F-4D97-AF65-F5344CB8AC3E}">
        <p14:creationId xmlns:p14="http://schemas.microsoft.com/office/powerpoint/2010/main" val="548185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44</Words>
  <Application>Microsoft Office PowerPoint</Application>
  <PresentationFormat>Широкоэкранный</PresentationFormat>
  <Paragraphs>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Дети слушают сказку.</vt:lpstr>
      <vt:lpstr>Дети рассматривают иллюстрации к сказкам.</vt:lpstr>
      <vt:lpstr>Рисунки детей к сказке «Морозко»</vt:lpstr>
      <vt:lpstr>             «Узоры на окне»</vt:lpstr>
      <vt:lpstr>Рисунки детей к сказке «Мороз Иванович»</vt:lpstr>
      <vt:lpstr>Рисунки детей к сказке «Девочка Снегурочка»</vt:lpstr>
      <vt:lpstr>                 «Зимние сказки»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Канайкина</dc:creator>
  <cp:lastModifiedBy>Татьяна Канайкина</cp:lastModifiedBy>
  <cp:revision>2</cp:revision>
  <dcterms:created xsi:type="dcterms:W3CDTF">2023-12-28T17:52:56Z</dcterms:created>
  <dcterms:modified xsi:type="dcterms:W3CDTF">2023-12-28T18:38:40Z</dcterms:modified>
</cp:coreProperties>
</file>