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7" r:id="rId2"/>
    <p:sldId id="276" r:id="rId3"/>
    <p:sldId id="258" r:id="rId4"/>
    <p:sldId id="262" r:id="rId5"/>
    <p:sldId id="260" r:id="rId6"/>
    <p:sldId id="272" r:id="rId7"/>
    <p:sldId id="278" r:id="rId8"/>
    <p:sldId id="261" r:id="rId9"/>
    <p:sldId id="264" r:id="rId10"/>
    <p:sldId id="265" r:id="rId11"/>
    <p:sldId id="266" r:id="rId12"/>
    <p:sldId id="273" r:id="rId13"/>
    <p:sldId id="274" r:id="rId14"/>
    <p:sldId id="267" r:id="rId15"/>
    <p:sldId id="257" r:id="rId16"/>
    <p:sldId id="270" r:id="rId17"/>
    <p:sldId id="275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62b09df4656362a401544613fc08dbb6cd44b126-8973599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001055" cy="60007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649120" cy="5760640"/>
          </a:xfrm>
        </p:spPr>
      </p:pic>
    </p:spTree>
    <p:extLst>
      <p:ext uri="{BB962C8B-B14F-4D97-AF65-F5344CB8AC3E}">
        <p14:creationId xmlns="" xmlns:p14="http://schemas.microsoft.com/office/powerpoint/2010/main" val="4252886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516155" cy="5832648"/>
          </a:xfrm>
        </p:spPr>
      </p:pic>
    </p:spTree>
    <p:extLst>
      <p:ext uri="{BB962C8B-B14F-4D97-AF65-F5344CB8AC3E}">
        <p14:creationId xmlns="" xmlns:p14="http://schemas.microsoft.com/office/powerpoint/2010/main" val="27294607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kpfu.ru/portal/docs/F396160660/image_16_02_20_20_33_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4063" y="2928934"/>
            <a:ext cx="5059937" cy="3929066"/>
          </a:xfrm>
          <a:prstGeom prst="rect">
            <a:avLst/>
          </a:prstGeom>
          <a:noFill/>
        </p:spPr>
      </p:pic>
      <p:sp>
        <p:nvSpPr>
          <p:cNvPr id="43012" name="AutoShape 4" descr="https://cdn.culture.ru/images/ca14d961-abee-59ce-9450-83935ae25e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4" name="Picture 6" descr="https://avatars.mds.yandex.net/i?id=4a76d5f44c7ebf1e05643619fff04244169bf02e-8484366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4829743" cy="36194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avatars.mds.yandex.net/i?id=da036b468f5a1662bd384e7d5db945ff09ab3c25-5219691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4" cy="3429000"/>
          </a:xfrm>
          <a:prstGeom prst="rect">
            <a:avLst/>
          </a:prstGeom>
          <a:noFill/>
        </p:spPr>
      </p:pic>
      <p:pic>
        <p:nvPicPr>
          <p:cNvPr id="44036" name="Picture 4" descr="https://avatars.mds.yandex.net/i?id=9ab5513a6b80393907e20467a13ae5d38421b715-9291460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6994" y="3357562"/>
            <a:ext cx="5527006" cy="350043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4071942"/>
            <a:ext cx="2643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27 января  1944 года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24936" cy="6318702"/>
          </a:xfrm>
        </p:spPr>
      </p:pic>
    </p:spTree>
    <p:extLst>
      <p:ext uri="{BB962C8B-B14F-4D97-AF65-F5344CB8AC3E}">
        <p14:creationId xmlns="" xmlns:p14="http://schemas.microsoft.com/office/powerpoint/2010/main" val="34029314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08912" cy="6156684"/>
          </a:xfrm>
        </p:spPr>
      </p:pic>
    </p:spTree>
    <p:extLst>
      <p:ext uri="{BB962C8B-B14F-4D97-AF65-F5344CB8AC3E}">
        <p14:creationId xmlns="" xmlns:p14="http://schemas.microsoft.com/office/powerpoint/2010/main" val="19604480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8640960" cy="5904656"/>
          </a:xfrm>
        </p:spPr>
      </p:pic>
    </p:spTree>
    <p:extLst>
      <p:ext uri="{BB962C8B-B14F-4D97-AF65-F5344CB8AC3E}">
        <p14:creationId xmlns="" xmlns:p14="http://schemas.microsoft.com/office/powerpoint/2010/main" val="4381456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https://shareslide.ru/img/thumbs/c00107bcfae0d760bfdf805b0e6acf2e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0" name="Picture 4" descr="https://avatars.dzeninfra.ru/get-zen_doc/148075/pub_5a7aa7781410c338a4e89100_5a7ab056f031732fa30ea667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000528" cy="4872072"/>
          </a:xfrm>
          <a:prstGeom prst="rect">
            <a:avLst/>
          </a:prstGeom>
          <a:noFill/>
        </p:spPr>
      </p:pic>
      <p:sp>
        <p:nvSpPr>
          <p:cNvPr id="45062" name="AutoShape 6" descr="https://i8.photo.2gis.com/images/geo/2/281475009983020_ae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4" name="Picture 8" descr="https://avatars.mds.yandex.net/i?id=4b757f138014dfd88b6c05f9ab1d463ccca45659-9241199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28"/>
            <a:ext cx="4357718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08912" cy="6160593"/>
          </a:xfrm>
        </p:spPr>
      </p:pic>
    </p:spTree>
    <p:extLst>
      <p:ext uri="{BB962C8B-B14F-4D97-AF65-F5344CB8AC3E}">
        <p14:creationId xmlns="" xmlns:p14="http://schemas.microsoft.com/office/powerpoint/2010/main" val="4788743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i?id=18ea19718678c19f37b6f0b96f32e7ac3237c2cd-10836596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500990" cy="58722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642918"/>
            <a:ext cx="8117971" cy="5955004"/>
          </a:xfrm>
        </p:spPr>
      </p:pic>
    </p:spTree>
    <p:extLst>
      <p:ext uri="{BB962C8B-B14F-4D97-AF65-F5344CB8AC3E}">
        <p14:creationId xmlns="" xmlns:p14="http://schemas.microsoft.com/office/powerpoint/2010/main" val="13338883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46" y="214290"/>
            <a:ext cx="4579101" cy="3143272"/>
          </a:xfrm>
        </p:spPr>
      </p:pic>
      <p:pic>
        <p:nvPicPr>
          <p:cNvPr id="26626" name="Picture 2" descr="https://avatars.mds.yandex.net/i?id=d58e59e0c29361874e8efe9711e51791-5691454-images-thumbs&amp;n=13"/>
          <p:cNvPicPr>
            <a:picLocks noChangeAspect="1" noChangeArrowheads="1"/>
          </p:cNvPicPr>
          <p:nvPr/>
        </p:nvPicPr>
        <p:blipFill>
          <a:blip r:embed="rId3"/>
          <a:srcRect t="6122"/>
          <a:stretch>
            <a:fillRect/>
          </a:stretch>
        </p:blipFill>
        <p:spPr bwMode="auto">
          <a:xfrm>
            <a:off x="0" y="3500438"/>
            <a:ext cx="4720160" cy="3357562"/>
          </a:xfrm>
          <a:prstGeom prst="rect">
            <a:avLst/>
          </a:prstGeom>
          <a:noFill/>
        </p:spPr>
      </p:pic>
      <p:pic>
        <p:nvPicPr>
          <p:cNvPr id="26628" name="Picture 4" descr="https://avatars.mds.yandex.net/i?id=120f17bdfe22470f37809f8bb9fa8afd4eb202b0-8373849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500438"/>
            <a:ext cx="4357686" cy="3357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539196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6" y="3143248"/>
            <a:ext cx="4957294" cy="3714752"/>
          </a:xfrm>
        </p:spPr>
      </p:pic>
      <p:pic>
        <p:nvPicPr>
          <p:cNvPr id="3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90"/>
            <a:ext cx="4781867" cy="34290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" y="4286256"/>
            <a:ext cx="3643306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«Воздушная тревога</a:t>
            </a:r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»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3554" name="AutoShape 2" descr="https://shareslide.ru/img/thumbs/d4e6220fe64bb2c5a3c1fe888043721f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6" name="Picture 4" descr="https://avatars.mds.yandex.net/i?id=141a1addae3d6f562263121a5c271820b5cf4006-10449875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14290"/>
            <a:ext cx="4092666" cy="285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250967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s://avatars.mds.yandex.net/i?id=19d10fe5b622edc03f2f00d97fc6f7bed10f91ac-5094251-images-thumbs&amp;n=13"/>
          <p:cNvPicPr>
            <a:picLocks noChangeAspect="1" noChangeArrowheads="1"/>
          </p:cNvPicPr>
          <p:nvPr/>
        </p:nvPicPr>
        <p:blipFill>
          <a:blip r:embed="rId2"/>
          <a:srcRect l="7462" t="5974" r="2986" b="4404"/>
          <a:stretch>
            <a:fillRect/>
          </a:stretch>
        </p:blipFill>
        <p:spPr bwMode="auto">
          <a:xfrm>
            <a:off x="0" y="0"/>
            <a:ext cx="4286280" cy="3214710"/>
          </a:xfrm>
          <a:prstGeom prst="rect">
            <a:avLst/>
          </a:prstGeom>
          <a:noFill/>
        </p:spPr>
      </p:pic>
      <p:pic>
        <p:nvPicPr>
          <p:cNvPr id="41990" name="Picture 6" descr="https://avatars.dzeninfra.ru/get-zen_doc/5233237/pub_616ab739c67cad14545c43ad_616abf6dc67cad145467224e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214686"/>
            <a:ext cx="6000792" cy="3643314"/>
          </a:xfrm>
          <a:prstGeom prst="rect">
            <a:avLst/>
          </a:prstGeom>
          <a:noFill/>
        </p:spPr>
      </p:pic>
      <p:pic>
        <p:nvPicPr>
          <p:cNvPr id="41992" name="Picture 8" descr="https://avatars.mds.yandex.net/i?id=8b1eda52d7765b262682d74f503295416d445361-3609173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0"/>
            <a:ext cx="4562475" cy="32146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https://shareslide.ru/img/thumbs/4086b528bad58f30262272406ca3e4f9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https://shareslide.ru/img/thumbs/4086b528bad58f30262272406ca3e4f9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0" name="Picture 6" descr="https://avatars.mds.yandex.net/i?id=4f65f575d204c8050c2cae41f5a2ce52ba3dff3b-11950916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786190"/>
            <a:ext cx="3500462" cy="2686207"/>
          </a:xfrm>
          <a:prstGeom prst="rect">
            <a:avLst/>
          </a:prstGeom>
          <a:noFill/>
        </p:spPr>
      </p:pic>
      <p:sp>
        <p:nvSpPr>
          <p:cNvPr id="31752" name="AutoShape 8" descr="https://dk-yubileiniy.vld.muzkult.ru/media/2020/09/08/1256962914/WPWNj1kx-i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4" name="Picture 10" descr="http://bi.im-g.pl/im/f2/d1/18/z26025970V%2CBadanie-lekarskie-dzieci-w-oblezonym-Leningradz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4420826" cy="3343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269"/>
          <a:stretch>
            <a:fillRect/>
          </a:stretch>
        </p:blipFill>
        <p:spPr>
          <a:xfrm>
            <a:off x="4262424" y="3357562"/>
            <a:ext cx="4881576" cy="35004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14941" cy="3911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78855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8640960" cy="5492770"/>
          </a:xfrm>
        </p:spPr>
      </p:pic>
    </p:spTree>
    <p:extLst>
      <p:ext uri="{BB962C8B-B14F-4D97-AF65-F5344CB8AC3E}">
        <p14:creationId xmlns="" xmlns:p14="http://schemas.microsoft.com/office/powerpoint/2010/main" val="1038519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265</TotalTime>
  <Words>8</Words>
  <Application>Microsoft Office PowerPoint</Application>
  <PresentationFormat>Экран (4:3)</PresentationFormat>
  <Paragraphs>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DNA7 X64</cp:lastModifiedBy>
  <cp:revision>23</cp:revision>
  <dcterms:modified xsi:type="dcterms:W3CDTF">2024-01-25T11:08:35Z</dcterms:modified>
</cp:coreProperties>
</file>