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B0770F-BA53-454A-A6A9-A4B3FFF270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1B2901-EEBD-4D76-BF06-C251821DE7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176.omsk.obr55.ru/files/2022/01/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cf3.ppt-online.org/files3/slide/z/zsXxjrpH30M2qPAthWd6mKoUgVEve1YciNlf9n/slide-11.jpg"/>
          <p:cNvPicPr>
            <a:picLocks noChangeAspect="1" noChangeArrowheads="1"/>
          </p:cNvPicPr>
          <p:nvPr/>
        </p:nvPicPr>
        <p:blipFill>
          <a:blip r:embed="rId2"/>
          <a:srcRect l="4962" b="6875"/>
          <a:stretch>
            <a:fillRect/>
          </a:stretch>
        </p:blipFill>
        <p:spPr bwMode="auto">
          <a:xfrm>
            <a:off x="285720" y="338119"/>
            <a:ext cx="8572560" cy="623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hd.multiurok.ru/8/d/4/8d44eb4a81d880bb29871ce2365aa94e808c44fc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Рисование  любимого сюжета сказа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Администратор\AppData\Local\Microsoft\Windows\Temporary Internet Files\Content.Word\IMG_20240129_122402547.jpg"/>
          <p:cNvPicPr/>
          <p:nvPr/>
        </p:nvPicPr>
        <p:blipFill>
          <a:blip r:embed="rId2" cstate="print"/>
          <a:srcRect l="5295" r="7103"/>
          <a:stretch>
            <a:fillRect/>
          </a:stretch>
        </p:blipFill>
        <p:spPr bwMode="auto">
          <a:xfrm rot="16200000">
            <a:off x="785786" y="71414"/>
            <a:ext cx="27860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AppData\Local\Microsoft\Windows\Temporary Internet Files\Content.Word\IMG_20240129_122422255.jpg"/>
          <p:cNvPicPr/>
          <p:nvPr/>
        </p:nvPicPr>
        <p:blipFill>
          <a:blip r:embed="rId3" cstate="print"/>
          <a:srcRect l="7317" t="3390" r="9756" b="3390"/>
          <a:stretch>
            <a:fillRect/>
          </a:stretch>
        </p:blipFill>
        <p:spPr bwMode="auto">
          <a:xfrm rot="16200000">
            <a:off x="5179223" y="-35743"/>
            <a:ext cx="27860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Temporary Internet Files\Content.Word\IMG_20240129_1225159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58838" y="2998758"/>
            <a:ext cx="29257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AppData\Local\Microsoft\Windows\Temporary Internet Files\Content.Word\IMG_20240129_122501822.jpg"/>
          <p:cNvPicPr/>
          <p:nvPr/>
        </p:nvPicPr>
        <p:blipFill>
          <a:blip r:embed="rId5" cstate="print"/>
          <a:srcRect l="5692" r="6348" b="5184"/>
          <a:stretch>
            <a:fillRect/>
          </a:stretch>
        </p:blipFill>
        <p:spPr bwMode="auto">
          <a:xfrm rot="16200000">
            <a:off x="5286380" y="3071810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ookn-kursk.ru/wp-content/uploads/2/e/b/2eb75e22c447726ab165eeaa4719495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emorado.ru/wp-content/uploads/0/5/a/05adbc4d0a097a03668fb23ff724e63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34.userapi.com/impg/pH1KU7-FBDq0FGNkrxDDoGS8FOUNsrai2HcodA/bqQ5eFeu6jU.jpg?size=720x540&amp;quality=95&amp;sign=6068eb59582b2fa75ecdc8701bbfbda8&amp;c_uniq_tag=S75HGx2XC_PO11XdRL7oat9jc9pL1FcAGQ9FZknMxYc&amp;type=album"/>
          <p:cNvPicPr>
            <a:picLocks noChangeAspect="1" noChangeArrowheads="1"/>
          </p:cNvPicPr>
          <p:nvPr/>
        </p:nvPicPr>
        <p:blipFill>
          <a:blip r:embed="rId2"/>
          <a:srcRect t="21447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9 января </a:t>
            </a:r>
            <a:r>
              <a:rPr lang="ru-RU" sz="4000" dirty="0" smtClean="0">
                <a:solidFill>
                  <a:srgbClr val="7030A0"/>
                </a:solidFill>
              </a:rPr>
              <a:t>день снегиря в России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Выходы\IMG_20231201_100141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86280" cy="2928958"/>
          </a:xfrm>
          <a:prstGeom prst="rect">
            <a:avLst/>
          </a:prstGeom>
          <a:noFill/>
        </p:spPr>
      </p:pic>
      <p:pic>
        <p:nvPicPr>
          <p:cNvPr id="4" name="Рисунок 3" descr="C:\Users\Администратор\Desktop\Выходы\IMG_20231201_101920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Выходы\IMG_20231201_103516513.jpg"/>
          <p:cNvPicPr/>
          <p:nvPr/>
        </p:nvPicPr>
        <p:blipFill>
          <a:blip r:embed="rId4" cstate="print"/>
          <a:srcRect t="10062" b="9240"/>
          <a:stretch>
            <a:fillRect/>
          </a:stretch>
        </p:blipFill>
        <p:spPr bwMode="auto">
          <a:xfrm rot="16200000">
            <a:off x="2846779" y="2368139"/>
            <a:ext cx="34504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i?id=2a0000018d49da7d596aa86f6b4d0dc3bfc9-1221612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shareslide.ru/img/thumbs/9443a2d9511c28cf7bf3f0b347be2d4a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Бажов презентация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Бажов презентация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obshe.net/upload/000/u10/8f/da/6e498e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obshe.net/upload/000/u10/8f/da/6e498e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s://avatars.mds.yandex.net/i?id=345f9c3c53bcb0c6a2bf95216d0ed05d384ac335-53797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69" y="285728"/>
            <a:ext cx="811803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dzeninfra.ru/get-zen_doc/9676276/pub_64a13679659a640185c3d5db_64a1521e89aa0f6f42a7d8ac/scale_1200"/>
          <p:cNvPicPr>
            <a:picLocks noChangeAspect="1" noChangeArrowheads="1"/>
          </p:cNvPicPr>
          <p:nvPr/>
        </p:nvPicPr>
        <p:blipFill>
          <a:blip r:embed="rId2"/>
          <a:srcRect l="5468" t="8333" r="6250" b="8333"/>
          <a:stretch>
            <a:fillRect/>
          </a:stretch>
        </p:blipFill>
        <p:spPr bwMode="auto">
          <a:xfrm>
            <a:off x="500034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mds.yandex.net/i?id=e1a8ff4569c8feb3efec80d982689e1a075f82df-107558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66865" cy="50006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Чтение с детьми 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16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6</cp:revision>
  <dcterms:created xsi:type="dcterms:W3CDTF">2024-01-29T16:18:51Z</dcterms:created>
  <dcterms:modified xsi:type="dcterms:W3CDTF">2024-01-29T17:14:19Z</dcterms:modified>
</cp:coreProperties>
</file>