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F4A9-7EF1-4C77-8C45-C67D429519C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FB29-0C96-4937-8FF3-BCC2521AE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F4A9-7EF1-4C77-8C45-C67D429519C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FB29-0C96-4937-8FF3-BCC2521AE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F4A9-7EF1-4C77-8C45-C67D429519C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FB29-0C96-4937-8FF3-BCC2521AE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F4A9-7EF1-4C77-8C45-C67D429519C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FB29-0C96-4937-8FF3-BCC2521AE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F4A9-7EF1-4C77-8C45-C67D429519C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FB29-0C96-4937-8FF3-BCC2521AE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F4A9-7EF1-4C77-8C45-C67D429519C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FB29-0C96-4937-8FF3-BCC2521AE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F4A9-7EF1-4C77-8C45-C67D429519C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FB29-0C96-4937-8FF3-BCC2521AE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F4A9-7EF1-4C77-8C45-C67D429519C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FB29-0C96-4937-8FF3-BCC2521AE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F4A9-7EF1-4C77-8C45-C67D429519C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FB29-0C96-4937-8FF3-BCC2521AE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F4A9-7EF1-4C77-8C45-C67D429519C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FB29-0C96-4937-8FF3-BCC2521AE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F4A9-7EF1-4C77-8C45-C67D429519C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FB29-0C96-4937-8FF3-BCC2521AE0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4F4A9-7EF1-4C77-8C45-C67D429519C9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1FB29-0C96-4937-8FF3-BCC2521AE0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fb566845661d19023bd53b3c3d0a5e88b123fb50-1041479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532"/>
            <a:ext cx="9144000" cy="6910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russchooljordan.ru/wp-content/uploads/9/a/0/9a00ee20b15ca1cbb4c323d49452e77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avatars.mds.yandex.net/i?id=3ad73d30e332d2891576b929e600d1638877a763-524233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46" y="0"/>
            <a:ext cx="9112554" cy="6858000"/>
          </a:xfrm>
          <a:prstGeom prst="rect">
            <a:avLst/>
          </a:prstGeom>
          <a:noFill/>
        </p:spPr>
      </p:pic>
      <p:pic>
        <p:nvPicPr>
          <p:cNvPr id="15362" name="Picture 2" descr="https://avatars.mds.yandex.net/i?id=a108908a707fdd7dcab4f42dffcbaf2626c5a76a-9153855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929090" cy="4429156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IMG_20240209_095618435.jpg"/>
          <p:cNvPicPr/>
          <p:nvPr/>
        </p:nvPicPr>
        <p:blipFill>
          <a:blip r:embed="rId4" cstate="print"/>
          <a:srcRect l="20291" r="25078"/>
          <a:stretch>
            <a:fillRect/>
          </a:stretch>
        </p:blipFill>
        <p:spPr bwMode="auto">
          <a:xfrm>
            <a:off x="4357686" y="2285992"/>
            <a:ext cx="4143404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14810" y="285728"/>
            <a:ext cx="49291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11 февраля 2024 г 130 лет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со дня рождения автора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avatars.mds.yandex.net/i?id=48dfe8688c1f431d828408a9e9bfe592876a4fe7-1097213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8001024" cy="6858000"/>
          </a:xfrm>
          <a:prstGeom prst="rect">
            <a:avLst/>
          </a:prstGeom>
          <a:noFill/>
        </p:spPr>
      </p:pic>
      <p:pic>
        <p:nvPicPr>
          <p:cNvPr id="4" name="Рисунок 3" descr="https://avatars.mds.yandex.net/i?id=16f5c42f7f0e4c9ce1dd66b1f0db4a61f75e06a6-10811696-images-thumbs&amp;n=13"/>
          <p:cNvPicPr/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38407" t="27813" r="9134" b="22812"/>
          <a:stretch>
            <a:fillRect/>
          </a:stretch>
        </p:blipFill>
        <p:spPr bwMode="auto">
          <a:xfrm>
            <a:off x="0" y="0"/>
            <a:ext cx="350043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golden-charm.ru/wp-content/uploads/c/3/9/c395899652492a8dd0c793bdb8140e9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s://avatars.mds.yandex.net/i?id=932b7c4f5534777bf94a52bef83ce5c2c63734fd-1249100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918" y="0"/>
            <a:ext cx="924091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142852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  Чтение басен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18442" name="AutoShape 10" descr="https://flomaster.top/uploads/posts/2022-12/1672436106_flomaster-club-p-illyustratsiya-k-skazke-vorona-i-lisitsa-v-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4" name="Picture 12" descr="Иван Крылов Ворона И Лисица - Name-scan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2786081" cy="3786214"/>
          </a:xfrm>
          <a:prstGeom prst="rect">
            <a:avLst/>
          </a:prstGeom>
          <a:noFill/>
        </p:spPr>
      </p:pic>
      <p:pic>
        <p:nvPicPr>
          <p:cNvPr id="18446" name="Picture 14" descr="https://avatars.mds.yandex.net/i?id=4b67c420c951d0e6bcc9bdf706187f187036aed8-10197150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357298"/>
            <a:ext cx="2786082" cy="3928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i?id=b010f28e5ebec678d7966cdd53f62d204305d5f4-1055525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80" y="0"/>
            <a:ext cx="908822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92867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Поделки детей по прочитанным басням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Администратор\AppData\Local\Microsoft\Windows\Temporary Internet Files\Content.Word\IMG_20240209_0957191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40005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AppData\Local\Microsoft\Windows\Temporary Internet Files\Content.Word\IMG_20240207_140624062.jpg"/>
          <p:cNvPicPr/>
          <p:nvPr/>
        </p:nvPicPr>
        <p:blipFill>
          <a:blip r:embed="rId4" cstate="print"/>
          <a:srcRect b="18421"/>
          <a:stretch>
            <a:fillRect/>
          </a:stretch>
        </p:blipFill>
        <p:spPr bwMode="auto">
          <a:xfrm>
            <a:off x="5072066" y="2071678"/>
            <a:ext cx="38576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AppData\Local\Microsoft\Windows\Temporary Internet Files\Content.Word\IMG_20240209_095854383.jpg"/>
          <p:cNvPicPr/>
          <p:nvPr/>
        </p:nvPicPr>
        <p:blipFill>
          <a:blip r:embed="rId5" cstate="print"/>
          <a:srcRect l="7500" t="15050" r="5000" b="10360"/>
          <a:stretch>
            <a:fillRect/>
          </a:stretch>
        </p:blipFill>
        <p:spPr bwMode="auto">
          <a:xfrm rot="16200000">
            <a:off x="4321968" y="3607570"/>
            <a:ext cx="250033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AppData\Local\Microsoft\Windows\Temporary Internet Files\Content.Word\IMG_20240207_140542299.jpg"/>
          <p:cNvPicPr/>
          <p:nvPr/>
        </p:nvPicPr>
        <p:blipFill>
          <a:blip r:embed="rId6" cstate="print"/>
          <a:srcRect l="24138" t="10470" r="25862" b="8388"/>
          <a:stretch>
            <a:fillRect/>
          </a:stretch>
        </p:blipFill>
        <p:spPr bwMode="auto">
          <a:xfrm>
            <a:off x="285720" y="3929042"/>
            <a:ext cx="30718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29190" y="1357298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 Ворона и лисица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b010f28e5ebec678d7966cdd53f62d204305d5f4-10555250-images-thumbs&amp;n=13"/>
          <p:cNvPicPr>
            <a:picLocks noChangeAspect="1" noChangeArrowheads="1"/>
          </p:cNvPicPr>
          <p:nvPr/>
        </p:nvPicPr>
        <p:blipFill>
          <a:blip r:embed="rId2"/>
          <a:srcRect t="13541"/>
          <a:stretch>
            <a:fillRect/>
          </a:stretch>
        </p:blipFill>
        <p:spPr bwMode="auto">
          <a:xfrm>
            <a:off x="55780" y="0"/>
            <a:ext cx="908822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IMG_20240207_1405526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535885" y="-178619"/>
            <a:ext cx="4786347" cy="728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500042"/>
            <a:ext cx="4220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«Стрекоза и муравей»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DNA7 X64</cp:lastModifiedBy>
  <cp:revision>7</cp:revision>
  <dcterms:created xsi:type="dcterms:W3CDTF">2024-02-14T10:09:06Z</dcterms:created>
  <dcterms:modified xsi:type="dcterms:W3CDTF">2024-02-14T11:11:38Z</dcterms:modified>
</cp:coreProperties>
</file>