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0" r:id="rId5"/>
    <p:sldId id="279" r:id="rId6"/>
    <p:sldId id="268" r:id="rId7"/>
    <p:sldId id="266" r:id="rId8"/>
    <p:sldId id="280" r:id="rId9"/>
    <p:sldId id="277" r:id="rId10"/>
    <p:sldId id="259" r:id="rId11"/>
    <p:sldId id="281" r:id="rId12"/>
    <p:sldId id="274" r:id="rId13"/>
    <p:sldId id="269" r:id="rId14"/>
    <p:sldId id="267" r:id="rId15"/>
    <p:sldId id="272" r:id="rId16"/>
    <p:sldId id="271" r:id="rId17"/>
    <p:sldId id="270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CCFF99"/>
    <a:srgbClr val="FFFF99"/>
    <a:srgbClr val="FFFFCC"/>
    <a:srgbClr val="CCFFCC"/>
    <a:srgbClr val="99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BD615-ACFD-4313-9B79-B625EC4E81B3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311C81-FA38-4237-BF38-90721D927139}">
      <dgm:prSet phldrT="[Текст]" phldr="1"/>
      <dgm:spPr/>
      <dgm:t>
        <a:bodyPr/>
        <a:lstStyle/>
        <a:p>
          <a:endParaRPr lang="ru-RU" dirty="0"/>
        </a:p>
      </dgm:t>
    </dgm:pt>
    <dgm:pt modelId="{B167F543-894A-47ED-ABD8-36335CF54930}" type="parTrans" cxnId="{8645EEAA-7D71-46C7-8A47-FBD40F71F865}">
      <dgm:prSet/>
      <dgm:spPr/>
      <dgm:t>
        <a:bodyPr/>
        <a:lstStyle/>
        <a:p>
          <a:endParaRPr lang="ru-RU"/>
        </a:p>
      </dgm:t>
    </dgm:pt>
    <dgm:pt modelId="{71F97299-4DFB-45A0-BA67-CFE023AC3A88}" type="sibTrans" cxnId="{8645EEAA-7D71-46C7-8A47-FBD40F71F865}">
      <dgm:prSet/>
      <dgm:spPr/>
      <dgm:t>
        <a:bodyPr/>
        <a:lstStyle/>
        <a:p>
          <a:endParaRPr lang="ru-RU"/>
        </a:p>
      </dgm:t>
    </dgm:pt>
    <dgm:pt modelId="{59849D59-787A-43A3-8256-4E7B826C3B96}">
      <dgm:prSet phldrT="[Текст]" custT="1"/>
      <dgm:spPr>
        <a:solidFill>
          <a:srgbClr val="99CCFF">
            <a:alpha val="89804"/>
          </a:srgbClr>
        </a:solidFill>
      </dgm:spPr>
      <dgm:t>
        <a:bodyPr/>
        <a:lstStyle/>
        <a:p>
          <a:r>
            <a:rPr kumimoji="0" lang="ru-RU" sz="28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Не обзывай и не унижай своего друга.</a:t>
          </a:r>
          <a:endParaRPr lang="ru-RU" sz="2800" dirty="0"/>
        </a:p>
      </dgm:t>
    </dgm:pt>
    <dgm:pt modelId="{6D539E79-D619-4C36-8FA5-61ED91094AB3}" type="parTrans" cxnId="{B63730D2-6550-40E5-9921-9F39C0BB6533}">
      <dgm:prSet/>
      <dgm:spPr/>
      <dgm:t>
        <a:bodyPr/>
        <a:lstStyle/>
        <a:p>
          <a:endParaRPr lang="ru-RU"/>
        </a:p>
      </dgm:t>
    </dgm:pt>
    <dgm:pt modelId="{89FDAA6E-F0C7-4917-A21B-D65D16D356D6}" type="sibTrans" cxnId="{B63730D2-6550-40E5-9921-9F39C0BB6533}">
      <dgm:prSet/>
      <dgm:spPr/>
      <dgm:t>
        <a:bodyPr/>
        <a:lstStyle/>
        <a:p>
          <a:endParaRPr lang="ru-RU"/>
        </a:p>
      </dgm:t>
    </dgm:pt>
    <dgm:pt modelId="{8FA36AB1-39CD-49C8-86D8-A43DB1ED94C4}">
      <dgm:prSet phldrT="[Текст]" phldr="1"/>
      <dgm:spPr/>
      <dgm:t>
        <a:bodyPr/>
        <a:lstStyle/>
        <a:p>
          <a:endParaRPr lang="ru-RU"/>
        </a:p>
      </dgm:t>
    </dgm:pt>
    <dgm:pt modelId="{DF2343E9-1B16-49D8-9F87-9C655D615B7B}" type="parTrans" cxnId="{9709FA8D-DE0A-4697-8E5D-A47BA3A51725}">
      <dgm:prSet/>
      <dgm:spPr/>
      <dgm:t>
        <a:bodyPr/>
        <a:lstStyle/>
        <a:p>
          <a:endParaRPr lang="ru-RU"/>
        </a:p>
      </dgm:t>
    </dgm:pt>
    <dgm:pt modelId="{31465943-425B-4B6F-A8F3-B3ED7AAA9DE1}" type="sibTrans" cxnId="{9709FA8D-DE0A-4697-8E5D-A47BA3A51725}">
      <dgm:prSet/>
      <dgm:spPr/>
      <dgm:t>
        <a:bodyPr/>
        <a:lstStyle/>
        <a:p>
          <a:endParaRPr lang="ru-RU"/>
        </a:p>
      </dgm:t>
    </dgm:pt>
    <dgm:pt modelId="{11A14E5D-786B-4C89-816A-68D21E152CE8}">
      <dgm:prSet phldrT="[Текст]" custT="1"/>
      <dgm:spPr>
        <a:solidFill>
          <a:srgbClr val="CCFFCC">
            <a:alpha val="89804"/>
          </a:srgbClr>
        </a:solidFill>
      </dgm:spPr>
      <dgm:t>
        <a:bodyPr/>
        <a:lstStyle/>
        <a:p>
          <a:r>
            <a:rPr kumimoji="0" lang="ru-RU" sz="28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Не обманывай друга, будь с ним честен. </a:t>
          </a:r>
          <a:endParaRPr lang="ru-RU" dirty="0"/>
        </a:p>
      </dgm:t>
    </dgm:pt>
    <dgm:pt modelId="{09E73935-0D99-4F2A-81C4-0E330F461E51}" type="parTrans" cxnId="{79D99F0D-FB18-48E4-8346-3E2DBB881957}">
      <dgm:prSet/>
      <dgm:spPr/>
      <dgm:t>
        <a:bodyPr/>
        <a:lstStyle/>
        <a:p>
          <a:endParaRPr lang="ru-RU"/>
        </a:p>
      </dgm:t>
    </dgm:pt>
    <dgm:pt modelId="{B260F1D2-5E61-421E-A275-1DC403E72407}" type="sibTrans" cxnId="{79D99F0D-FB18-48E4-8346-3E2DBB881957}">
      <dgm:prSet/>
      <dgm:spPr/>
      <dgm:t>
        <a:bodyPr/>
        <a:lstStyle/>
        <a:p>
          <a:endParaRPr lang="ru-RU"/>
        </a:p>
      </dgm:t>
    </dgm:pt>
    <dgm:pt modelId="{AC24B98B-B645-4FEC-A8DE-BE91E0E9D7F6}">
      <dgm:prSet phldrT="[Текст]" custT="1"/>
      <dgm:spPr>
        <a:solidFill>
          <a:srgbClr val="CCFFCC">
            <a:alpha val="89804"/>
          </a:srgbClr>
        </a:solidFill>
      </dgm:spPr>
      <dgm:t>
        <a:bodyPr/>
        <a:lstStyle/>
        <a:p>
          <a:r>
            <a:rPr kumimoji="0" lang="ru-RU" sz="28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Не предавай своего друга. </a:t>
          </a:r>
          <a:endParaRPr lang="ru-RU" sz="2800" dirty="0"/>
        </a:p>
      </dgm:t>
    </dgm:pt>
    <dgm:pt modelId="{6D4E3E2E-7F41-42AD-99C1-0F95142BA919}" type="parTrans" cxnId="{20208DBA-CF6B-4608-B325-986D5C1EE836}">
      <dgm:prSet/>
      <dgm:spPr/>
      <dgm:t>
        <a:bodyPr/>
        <a:lstStyle/>
        <a:p>
          <a:endParaRPr lang="ru-RU"/>
        </a:p>
      </dgm:t>
    </dgm:pt>
    <dgm:pt modelId="{AB8F06FD-4F8F-4B08-BBD8-C85A58F37296}" type="sibTrans" cxnId="{20208DBA-CF6B-4608-B325-986D5C1EE836}">
      <dgm:prSet/>
      <dgm:spPr/>
      <dgm:t>
        <a:bodyPr/>
        <a:lstStyle/>
        <a:p>
          <a:endParaRPr lang="ru-RU"/>
        </a:p>
      </dgm:t>
    </dgm:pt>
    <dgm:pt modelId="{9F76DD6F-993F-4C45-9BFF-591A0712A434}">
      <dgm:prSet phldrT="[Текст]" phldr="1"/>
      <dgm:spPr/>
      <dgm:t>
        <a:bodyPr/>
        <a:lstStyle/>
        <a:p>
          <a:endParaRPr lang="ru-RU"/>
        </a:p>
      </dgm:t>
    </dgm:pt>
    <dgm:pt modelId="{57A43FED-28B8-4D4B-AE8A-B76BC5D6C311}" type="parTrans" cxnId="{7AC93A9E-AC45-4AA9-8F0D-E95116A1161C}">
      <dgm:prSet/>
      <dgm:spPr/>
      <dgm:t>
        <a:bodyPr/>
        <a:lstStyle/>
        <a:p>
          <a:endParaRPr lang="ru-RU"/>
        </a:p>
      </dgm:t>
    </dgm:pt>
    <dgm:pt modelId="{9B5D9B1B-F886-47C1-A8FE-A4A2720C70AA}" type="sibTrans" cxnId="{7AC93A9E-AC45-4AA9-8F0D-E95116A1161C}">
      <dgm:prSet/>
      <dgm:spPr/>
      <dgm:t>
        <a:bodyPr/>
        <a:lstStyle/>
        <a:p>
          <a:endParaRPr lang="ru-RU"/>
        </a:p>
      </dgm:t>
    </dgm:pt>
    <dgm:pt modelId="{E1427E84-E5AB-4801-A538-647351710C72}">
      <dgm:prSet phldrT="[Текст]" custT="1"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kumimoji="0" lang="ru-RU" sz="28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Умей признать свои ошибки</a:t>
          </a:r>
          <a:endParaRPr lang="ru-RU" dirty="0"/>
        </a:p>
      </dgm:t>
    </dgm:pt>
    <dgm:pt modelId="{5713EDAF-EA79-4320-A2D9-E3BE69AC9647}" type="parTrans" cxnId="{D4B9F716-AA54-4160-AF38-E2EBB3B0D277}">
      <dgm:prSet/>
      <dgm:spPr/>
      <dgm:t>
        <a:bodyPr/>
        <a:lstStyle/>
        <a:p>
          <a:endParaRPr lang="ru-RU"/>
        </a:p>
      </dgm:t>
    </dgm:pt>
    <dgm:pt modelId="{56405641-7BA9-4557-95AD-9C6947A7DD7D}" type="sibTrans" cxnId="{D4B9F716-AA54-4160-AF38-E2EBB3B0D277}">
      <dgm:prSet/>
      <dgm:spPr/>
      <dgm:t>
        <a:bodyPr/>
        <a:lstStyle/>
        <a:p>
          <a:endParaRPr lang="ru-RU"/>
        </a:p>
      </dgm:t>
    </dgm:pt>
    <dgm:pt modelId="{DCD28B97-11FB-44F6-8387-0BA9FFFC4071}">
      <dgm:prSet phldrT="[Текст]" custT="1"/>
      <dgm:spPr>
        <a:solidFill>
          <a:srgbClr val="99CCFF">
            <a:alpha val="89804"/>
          </a:srgbClr>
        </a:solidFill>
      </dgm:spPr>
      <dgm:t>
        <a:bodyPr/>
        <a:lstStyle/>
        <a:p>
          <a:r>
            <a:rPr kumimoji="0" lang="ru-RU" sz="28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Помогай другу в беде. </a:t>
          </a:r>
          <a:endParaRPr lang="ru-RU" dirty="0"/>
        </a:p>
      </dgm:t>
    </dgm:pt>
    <dgm:pt modelId="{D8719BF8-7570-439A-BA33-DA6C067C8B2E}" type="parTrans" cxnId="{494B7295-26E2-4AF8-B1B9-355DDEDF2918}">
      <dgm:prSet/>
      <dgm:spPr/>
      <dgm:t>
        <a:bodyPr/>
        <a:lstStyle/>
        <a:p>
          <a:endParaRPr lang="ru-RU"/>
        </a:p>
      </dgm:t>
    </dgm:pt>
    <dgm:pt modelId="{0AF92DCC-8A01-41FB-8A1A-E6B273EA2CDF}" type="sibTrans" cxnId="{494B7295-26E2-4AF8-B1B9-355DDEDF2918}">
      <dgm:prSet/>
      <dgm:spPr/>
      <dgm:t>
        <a:bodyPr/>
        <a:lstStyle/>
        <a:p>
          <a:endParaRPr lang="ru-RU"/>
        </a:p>
      </dgm:t>
    </dgm:pt>
    <dgm:pt modelId="{C5A2A84D-352C-4C1C-B665-47D23AEA0FB6}">
      <dgm:prSet phldrT="[Текст]" custT="1"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kumimoji="0" lang="ru-RU" sz="28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Будь внимателен к своему другу. </a:t>
          </a:r>
          <a:endParaRPr lang="ru-RU" dirty="0"/>
        </a:p>
      </dgm:t>
    </dgm:pt>
    <dgm:pt modelId="{2F004982-5C11-46CC-993A-4405E02A0675}" type="parTrans" cxnId="{2FE825BA-2050-4BC4-89A6-668ED7A89C43}">
      <dgm:prSet/>
      <dgm:spPr/>
      <dgm:t>
        <a:bodyPr/>
        <a:lstStyle/>
        <a:p>
          <a:endParaRPr lang="ru-RU"/>
        </a:p>
      </dgm:t>
    </dgm:pt>
    <dgm:pt modelId="{03C4FFFD-8698-4275-8C7B-AE2036CC3CE3}" type="sibTrans" cxnId="{2FE825BA-2050-4BC4-89A6-668ED7A89C43}">
      <dgm:prSet/>
      <dgm:spPr/>
      <dgm:t>
        <a:bodyPr/>
        <a:lstStyle/>
        <a:p>
          <a:endParaRPr lang="ru-RU"/>
        </a:p>
      </dgm:t>
    </dgm:pt>
    <dgm:pt modelId="{84D149D5-1007-4F3F-83D2-E8DFFBF92F74}">
      <dgm:prSet/>
      <dgm:spPr/>
      <dgm:t>
        <a:bodyPr/>
        <a:lstStyle/>
        <a:p>
          <a:endParaRPr lang="ru-RU"/>
        </a:p>
      </dgm:t>
    </dgm:pt>
    <dgm:pt modelId="{3A2FC6CE-CE77-48EF-98BF-35FB18C8EF02}" type="parTrans" cxnId="{A936BD07-92FE-4BFF-BB15-7439C281AC59}">
      <dgm:prSet/>
      <dgm:spPr/>
      <dgm:t>
        <a:bodyPr/>
        <a:lstStyle/>
        <a:p>
          <a:endParaRPr lang="ru-RU"/>
        </a:p>
      </dgm:t>
    </dgm:pt>
    <dgm:pt modelId="{CCC48FD4-6786-4BF6-82BD-D594FBCEA690}" type="sibTrans" cxnId="{A936BD07-92FE-4BFF-BB15-7439C281AC59}">
      <dgm:prSet/>
      <dgm:spPr/>
      <dgm:t>
        <a:bodyPr/>
        <a:lstStyle/>
        <a:p>
          <a:endParaRPr lang="ru-RU"/>
        </a:p>
      </dgm:t>
    </dgm:pt>
    <dgm:pt modelId="{02F64207-4524-4BB8-BAA0-9E43A633A521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Умей помириться с другом.</a:t>
          </a:r>
          <a:endParaRPr lang="ru-RU" dirty="0"/>
        </a:p>
      </dgm:t>
    </dgm:pt>
    <dgm:pt modelId="{A48C4077-FBD9-485C-9110-F25EB926A514}" type="parTrans" cxnId="{7603F7D0-257B-4766-A72C-8AA18DD2F787}">
      <dgm:prSet/>
      <dgm:spPr/>
      <dgm:t>
        <a:bodyPr/>
        <a:lstStyle/>
        <a:p>
          <a:endParaRPr lang="ru-RU"/>
        </a:p>
      </dgm:t>
    </dgm:pt>
    <dgm:pt modelId="{62972857-222D-4334-BB73-E4EB8413F45E}" type="sibTrans" cxnId="{7603F7D0-257B-4766-A72C-8AA18DD2F787}">
      <dgm:prSet/>
      <dgm:spPr/>
      <dgm:t>
        <a:bodyPr/>
        <a:lstStyle/>
        <a:p>
          <a:endParaRPr lang="ru-RU"/>
        </a:p>
      </dgm:t>
    </dgm:pt>
    <dgm:pt modelId="{B9FE5919-1D8A-4416-A57F-98C6E77350B7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Умей уступать своему другу.</a:t>
          </a:r>
          <a:endParaRPr lang="ru-RU" dirty="0"/>
        </a:p>
      </dgm:t>
    </dgm:pt>
    <dgm:pt modelId="{4243BEAB-F204-4E7E-820C-8B2854503585}" type="parTrans" cxnId="{12EC8003-EDE2-4C8B-8DC5-6FBC291C5D80}">
      <dgm:prSet/>
      <dgm:spPr/>
      <dgm:t>
        <a:bodyPr/>
        <a:lstStyle/>
        <a:p>
          <a:endParaRPr lang="ru-RU"/>
        </a:p>
      </dgm:t>
    </dgm:pt>
    <dgm:pt modelId="{07898856-4C04-4709-9D20-490D61C84EB9}" type="sibTrans" cxnId="{12EC8003-EDE2-4C8B-8DC5-6FBC291C5D80}">
      <dgm:prSet/>
      <dgm:spPr/>
      <dgm:t>
        <a:bodyPr/>
        <a:lstStyle/>
        <a:p>
          <a:endParaRPr lang="ru-RU"/>
        </a:p>
      </dgm:t>
    </dgm:pt>
    <dgm:pt modelId="{6C55ABF6-A4BB-4206-8A00-73D5499F1543}" type="pres">
      <dgm:prSet presAssocID="{B79BD615-ACFD-4313-9B79-B625EC4E81B3}" presName="linearFlow" presStyleCnt="0">
        <dgm:presLayoutVars>
          <dgm:dir/>
          <dgm:animLvl val="lvl"/>
          <dgm:resizeHandles val="exact"/>
        </dgm:presLayoutVars>
      </dgm:prSet>
      <dgm:spPr/>
    </dgm:pt>
    <dgm:pt modelId="{B3FA0DDE-1BCA-44C0-A47F-7B80967291DE}" type="pres">
      <dgm:prSet presAssocID="{B7311C81-FA38-4237-BF38-90721D927139}" presName="composite" presStyleCnt="0"/>
      <dgm:spPr/>
    </dgm:pt>
    <dgm:pt modelId="{17B58DA3-7EB9-4200-B26A-AAA731B70CEF}" type="pres">
      <dgm:prSet presAssocID="{B7311C81-FA38-4237-BF38-90721D927139}" presName="parentText" presStyleLbl="alignNode1" presStyleIdx="0" presStyleCnt="4" custLinFactNeighborX="-33862" custLinFactNeighborY="-14391">
        <dgm:presLayoutVars>
          <dgm:chMax val="1"/>
          <dgm:bulletEnabled val="1"/>
        </dgm:presLayoutVars>
      </dgm:prSet>
      <dgm:spPr/>
    </dgm:pt>
    <dgm:pt modelId="{D3912228-0C80-483E-B986-F4B896F36123}" type="pres">
      <dgm:prSet presAssocID="{B7311C81-FA38-4237-BF38-90721D92713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F295D-9ADC-4C2C-8609-E7DC998B2D8F}" type="pres">
      <dgm:prSet presAssocID="{71F97299-4DFB-45A0-BA67-CFE023AC3A88}" presName="sp" presStyleCnt="0"/>
      <dgm:spPr/>
    </dgm:pt>
    <dgm:pt modelId="{6AC0B7D8-BD2F-4BB4-87F5-5C06C6191E0A}" type="pres">
      <dgm:prSet presAssocID="{8FA36AB1-39CD-49C8-86D8-A43DB1ED94C4}" presName="composite" presStyleCnt="0"/>
      <dgm:spPr/>
    </dgm:pt>
    <dgm:pt modelId="{751C7FFB-849B-45A7-9F48-E111F93A614A}" type="pres">
      <dgm:prSet presAssocID="{8FA36AB1-39CD-49C8-86D8-A43DB1ED94C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A7E5B28-D971-4C91-B7F0-F6DF6EC9CD26}" type="pres">
      <dgm:prSet presAssocID="{8FA36AB1-39CD-49C8-86D8-A43DB1ED94C4}" presName="descendantText" presStyleLbl="alignAcc1" presStyleIdx="1" presStyleCnt="4">
        <dgm:presLayoutVars>
          <dgm:bulletEnabled val="1"/>
        </dgm:presLayoutVars>
      </dgm:prSet>
      <dgm:spPr/>
    </dgm:pt>
    <dgm:pt modelId="{7D9326E1-48C7-4536-B3AB-DD1D9253CFF8}" type="pres">
      <dgm:prSet presAssocID="{31465943-425B-4B6F-A8F3-B3ED7AAA9DE1}" presName="sp" presStyleCnt="0"/>
      <dgm:spPr/>
    </dgm:pt>
    <dgm:pt modelId="{6706E6F4-7377-481C-8452-8A235C7539A5}" type="pres">
      <dgm:prSet presAssocID="{9F76DD6F-993F-4C45-9BFF-591A0712A434}" presName="composite" presStyleCnt="0"/>
      <dgm:spPr/>
    </dgm:pt>
    <dgm:pt modelId="{AE34B801-1036-4BCF-BCC1-B6D388280FF2}" type="pres">
      <dgm:prSet presAssocID="{9F76DD6F-993F-4C45-9BFF-591A0712A43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87A6F72-C45F-41C6-8B5F-3E6BFE2FCE47}" type="pres">
      <dgm:prSet presAssocID="{9F76DD6F-993F-4C45-9BFF-591A0712A434}" presName="descendantText" presStyleLbl="alignAcc1" presStyleIdx="2" presStyleCnt="4" custLinFactNeighborX="0" custLinFactNeighborY="1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915FD-59AD-423A-976D-D7CFCC8F88B2}" type="pres">
      <dgm:prSet presAssocID="{9B5D9B1B-F886-47C1-A8FE-A4A2720C70AA}" presName="sp" presStyleCnt="0"/>
      <dgm:spPr/>
    </dgm:pt>
    <dgm:pt modelId="{A56AAF2F-DC53-4A38-9397-A230EB17CF85}" type="pres">
      <dgm:prSet presAssocID="{84D149D5-1007-4F3F-83D2-E8DFFBF92F74}" presName="composite" presStyleCnt="0"/>
      <dgm:spPr/>
    </dgm:pt>
    <dgm:pt modelId="{46AF9A37-8D3E-4E6E-8730-A546E373D277}" type="pres">
      <dgm:prSet presAssocID="{84D149D5-1007-4F3F-83D2-E8DFFBF92F7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6458FD8-FD56-485D-91D1-78C64AF27E7C}" type="pres">
      <dgm:prSet presAssocID="{84D149D5-1007-4F3F-83D2-E8DFFBF92F7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3730D2-6550-40E5-9921-9F39C0BB6533}" srcId="{B7311C81-FA38-4237-BF38-90721D927139}" destId="{59849D59-787A-43A3-8256-4E7B826C3B96}" srcOrd="0" destOrd="0" parTransId="{6D539E79-D619-4C36-8FA5-61ED91094AB3}" sibTransId="{89FDAA6E-F0C7-4917-A21B-D65D16D356D6}"/>
    <dgm:cxn modelId="{3AAD8AED-23D1-4211-B607-B47009FD0188}" type="presOf" srcId="{84D149D5-1007-4F3F-83D2-E8DFFBF92F74}" destId="{46AF9A37-8D3E-4E6E-8730-A546E373D277}" srcOrd="0" destOrd="0" presId="urn:microsoft.com/office/officeart/2005/8/layout/chevron2"/>
    <dgm:cxn modelId="{5CFC27FB-FEA2-4E7F-AB61-AE660522A3CA}" type="presOf" srcId="{59849D59-787A-43A3-8256-4E7B826C3B96}" destId="{D3912228-0C80-483E-B986-F4B896F36123}" srcOrd="0" destOrd="0" presId="urn:microsoft.com/office/officeart/2005/8/layout/chevron2"/>
    <dgm:cxn modelId="{018A057B-F501-4CBC-9B9C-3C1EEE09A813}" type="presOf" srcId="{DCD28B97-11FB-44F6-8387-0BA9FFFC4071}" destId="{D3912228-0C80-483E-B986-F4B896F36123}" srcOrd="0" destOrd="1" presId="urn:microsoft.com/office/officeart/2005/8/layout/chevron2"/>
    <dgm:cxn modelId="{734F3265-5DBA-46AF-B9E8-52034F780FEF}" type="presOf" srcId="{E1427E84-E5AB-4801-A538-647351710C72}" destId="{787A6F72-C45F-41C6-8B5F-3E6BFE2FCE47}" srcOrd="0" destOrd="0" presId="urn:microsoft.com/office/officeart/2005/8/layout/chevron2"/>
    <dgm:cxn modelId="{9709FA8D-DE0A-4697-8E5D-A47BA3A51725}" srcId="{B79BD615-ACFD-4313-9B79-B625EC4E81B3}" destId="{8FA36AB1-39CD-49C8-86D8-A43DB1ED94C4}" srcOrd="1" destOrd="0" parTransId="{DF2343E9-1B16-49D8-9F87-9C655D615B7B}" sibTransId="{31465943-425B-4B6F-A8F3-B3ED7AAA9DE1}"/>
    <dgm:cxn modelId="{0D3A9871-21C3-4B73-9967-CCE43ECE1DD6}" type="presOf" srcId="{9F76DD6F-993F-4C45-9BFF-591A0712A434}" destId="{AE34B801-1036-4BCF-BCC1-B6D388280FF2}" srcOrd="0" destOrd="0" presId="urn:microsoft.com/office/officeart/2005/8/layout/chevron2"/>
    <dgm:cxn modelId="{F0DFE084-2941-4EE6-A4FB-9406D1C2FFD6}" type="presOf" srcId="{B79BD615-ACFD-4313-9B79-B625EC4E81B3}" destId="{6C55ABF6-A4BB-4206-8A00-73D5499F1543}" srcOrd="0" destOrd="0" presId="urn:microsoft.com/office/officeart/2005/8/layout/chevron2"/>
    <dgm:cxn modelId="{20208DBA-CF6B-4608-B325-986D5C1EE836}" srcId="{8FA36AB1-39CD-49C8-86D8-A43DB1ED94C4}" destId="{AC24B98B-B645-4FEC-A8DE-BE91E0E9D7F6}" srcOrd="1" destOrd="0" parTransId="{6D4E3E2E-7F41-42AD-99C1-0F95142BA919}" sibTransId="{AB8F06FD-4F8F-4B08-BBD8-C85A58F37296}"/>
    <dgm:cxn modelId="{3C552570-5F1B-4BFA-9A4C-679BC08068C8}" type="presOf" srcId="{C5A2A84D-352C-4C1C-B665-47D23AEA0FB6}" destId="{787A6F72-C45F-41C6-8B5F-3E6BFE2FCE47}" srcOrd="0" destOrd="1" presId="urn:microsoft.com/office/officeart/2005/8/layout/chevron2"/>
    <dgm:cxn modelId="{ADE82103-56F1-4267-AC21-56D6CBF4E842}" type="presOf" srcId="{B9FE5919-1D8A-4416-A57F-98C6E77350B7}" destId="{76458FD8-FD56-485D-91D1-78C64AF27E7C}" srcOrd="0" destOrd="1" presId="urn:microsoft.com/office/officeart/2005/8/layout/chevron2"/>
    <dgm:cxn modelId="{79D99F0D-FB18-48E4-8346-3E2DBB881957}" srcId="{8FA36AB1-39CD-49C8-86D8-A43DB1ED94C4}" destId="{11A14E5D-786B-4C89-816A-68D21E152CE8}" srcOrd="0" destOrd="0" parTransId="{09E73935-0D99-4F2A-81C4-0E330F461E51}" sibTransId="{B260F1D2-5E61-421E-A275-1DC403E72407}"/>
    <dgm:cxn modelId="{45F3397E-83FD-4EC0-9149-0C17E96495DC}" type="presOf" srcId="{02F64207-4524-4BB8-BAA0-9E43A633A521}" destId="{76458FD8-FD56-485D-91D1-78C64AF27E7C}" srcOrd="0" destOrd="0" presId="urn:microsoft.com/office/officeart/2005/8/layout/chevron2"/>
    <dgm:cxn modelId="{99DC45B8-59B3-4A2B-9978-A79FC112D903}" type="presOf" srcId="{B7311C81-FA38-4237-BF38-90721D927139}" destId="{17B58DA3-7EB9-4200-B26A-AAA731B70CEF}" srcOrd="0" destOrd="0" presId="urn:microsoft.com/office/officeart/2005/8/layout/chevron2"/>
    <dgm:cxn modelId="{BA7507A5-BF7F-4C56-B0B4-F33CF66A22CC}" type="presOf" srcId="{AC24B98B-B645-4FEC-A8DE-BE91E0E9D7F6}" destId="{6A7E5B28-D971-4C91-B7F0-F6DF6EC9CD26}" srcOrd="0" destOrd="1" presId="urn:microsoft.com/office/officeart/2005/8/layout/chevron2"/>
    <dgm:cxn modelId="{7603F7D0-257B-4766-A72C-8AA18DD2F787}" srcId="{84D149D5-1007-4F3F-83D2-E8DFFBF92F74}" destId="{02F64207-4524-4BB8-BAA0-9E43A633A521}" srcOrd="0" destOrd="0" parTransId="{A48C4077-FBD9-485C-9110-F25EB926A514}" sibTransId="{62972857-222D-4334-BB73-E4EB8413F45E}"/>
    <dgm:cxn modelId="{D4B9F716-AA54-4160-AF38-E2EBB3B0D277}" srcId="{9F76DD6F-993F-4C45-9BFF-591A0712A434}" destId="{E1427E84-E5AB-4801-A538-647351710C72}" srcOrd="0" destOrd="0" parTransId="{5713EDAF-EA79-4320-A2D9-E3BE69AC9647}" sibTransId="{56405641-7BA9-4557-95AD-9C6947A7DD7D}"/>
    <dgm:cxn modelId="{2FE825BA-2050-4BC4-89A6-668ED7A89C43}" srcId="{9F76DD6F-993F-4C45-9BFF-591A0712A434}" destId="{C5A2A84D-352C-4C1C-B665-47D23AEA0FB6}" srcOrd="1" destOrd="0" parTransId="{2F004982-5C11-46CC-993A-4405E02A0675}" sibTransId="{03C4FFFD-8698-4275-8C7B-AE2036CC3CE3}"/>
    <dgm:cxn modelId="{8645EEAA-7D71-46C7-8A47-FBD40F71F865}" srcId="{B79BD615-ACFD-4313-9B79-B625EC4E81B3}" destId="{B7311C81-FA38-4237-BF38-90721D927139}" srcOrd="0" destOrd="0" parTransId="{B167F543-894A-47ED-ABD8-36335CF54930}" sibTransId="{71F97299-4DFB-45A0-BA67-CFE023AC3A88}"/>
    <dgm:cxn modelId="{0DDA25CE-ED40-4249-8763-4577EEFEA05B}" type="presOf" srcId="{8FA36AB1-39CD-49C8-86D8-A43DB1ED94C4}" destId="{751C7FFB-849B-45A7-9F48-E111F93A614A}" srcOrd="0" destOrd="0" presId="urn:microsoft.com/office/officeart/2005/8/layout/chevron2"/>
    <dgm:cxn modelId="{7AC93A9E-AC45-4AA9-8F0D-E95116A1161C}" srcId="{B79BD615-ACFD-4313-9B79-B625EC4E81B3}" destId="{9F76DD6F-993F-4C45-9BFF-591A0712A434}" srcOrd="2" destOrd="0" parTransId="{57A43FED-28B8-4D4B-AE8A-B76BC5D6C311}" sibTransId="{9B5D9B1B-F886-47C1-A8FE-A4A2720C70AA}"/>
    <dgm:cxn modelId="{494B7295-26E2-4AF8-B1B9-355DDEDF2918}" srcId="{B7311C81-FA38-4237-BF38-90721D927139}" destId="{DCD28B97-11FB-44F6-8387-0BA9FFFC4071}" srcOrd="1" destOrd="0" parTransId="{D8719BF8-7570-439A-BA33-DA6C067C8B2E}" sibTransId="{0AF92DCC-8A01-41FB-8A1A-E6B273EA2CDF}"/>
    <dgm:cxn modelId="{949F51BB-F072-4945-AAC1-B20852A144B1}" type="presOf" srcId="{11A14E5D-786B-4C89-816A-68D21E152CE8}" destId="{6A7E5B28-D971-4C91-B7F0-F6DF6EC9CD26}" srcOrd="0" destOrd="0" presId="urn:microsoft.com/office/officeart/2005/8/layout/chevron2"/>
    <dgm:cxn modelId="{A936BD07-92FE-4BFF-BB15-7439C281AC59}" srcId="{B79BD615-ACFD-4313-9B79-B625EC4E81B3}" destId="{84D149D5-1007-4F3F-83D2-E8DFFBF92F74}" srcOrd="3" destOrd="0" parTransId="{3A2FC6CE-CE77-48EF-98BF-35FB18C8EF02}" sibTransId="{CCC48FD4-6786-4BF6-82BD-D594FBCEA690}"/>
    <dgm:cxn modelId="{12EC8003-EDE2-4C8B-8DC5-6FBC291C5D80}" srcId="{84D149D5-1007-4F3F-83D2-E8DFFBF92F74}" destId="{B9FE5919-1D8A-4416-A57F-98C6E77350B7}" srcOrd="1" destOrd="0" parTransId="{4243BEAB-F204-4E7E-820C-8B2854503585}" sibTransId="{07898856-4C04-4709-9D20-490D61C84EB9}"/>
    <dgm:cxn modelId="{32C0C93D-D8C5-4211-BE1C-85A0B954EBA1}" type="presParOf" srcId="{6C55ABF6-A4BB-4206-8A00-73D5499F1543}" destId="{B3FA0DDE-1BCA-44C0-A47F-7B80967291DE}" srcOrd="0" destOrd="0" presId="urn:microsoft.com/office/officeart/2005/8/layout/chevron2"/>
    <dgm:cxn modelId="{1E7C11AA-F858-4189-A008-3AB3C84CB40B}" type="presParOf" srcId="{B3FA0DDE-1BCA-44C0-A47F-7B80967291DE}" destId="{17B58DA3-7EB9-4200-B26A-AAA731B70CEF}" srcOrd="0" destOrd="0" presId="urn:microsoft.com/office/officeart/2005/8/layout/chevron2"/>
    <dgm:cxn modelId="{6B65FDF8-217B-44BB-AE9F-EA21EBC9DBEB}" type="presParOf" srcId="{B3FA0DDE-1BCA-44C0-A47F-7B80967291DE}" destId="{D3912228-0C80-483E-B986-F4B896F36123}" srcOrd="1" destOrd="0" presId="urn:microsoft.com/office/officeart/2005/8/layout/chevron2"/>
    <dgm:cxn modelId="{495B645F-C9D5-4A16-8F9F-B40D96C69393}" type="presParOf" srcId="{6C55ABF6-A4BB-4206-8A00-73D5499F1543}" destId="{716F295D-9ADC-4C2C-8609-E7DC998B2D8F}" srcOrd="1" destOrd="0" presId="urn:microsoft.com/office/officeart/2005/8/layout/chevron2"/>
    <dgm:cxn modelId="{D28B097B-EB41-41C1-B975-BDD00C2495E4}" type="presParOf" srcId="{6C55ABF6-A4BB-4206-8A00-73D5499F1543}" destId="{6AC0B7D8-BD2F-4BB4-87F5-5C06C6191E0A}" srcOrd="2" destOrd="0" presId="urn:microsoft.com/office/officeart/2005/8/layout/chevron2"/>
    <dgm:cxn modelId="{E6B53099-6499-4019-9802-F5C1DC51E050}" type="presParOf" srcId="{6AC0B7D8-BD2F-4BB4-87F5-5C06C6191E0A}" destId="{751C7FFB-849B-45A7-9F48-E111F93A614A}" srcOrd="0" destOrd="0" presId="urn:microsoft.com/office/officeart/2005/8/layout/chevron2"/>
    <dgm:cxn modelId="{F3C7E2A2-FADB-46EC-AC12-148A9FC858B9}" type="presParOf" srcId="{6AC0B7D8-BD2F-4BB4-87F5-5C06C6191E0A}" destId="{6A7E5B28-D971-4C91-B7F0-F6DF6EC9CD26}" srcOrd="1" destOrd="0" presId="urn:microsoft.com/office/officeart/2005/8/layout/chevron2"/>
    <dgm:cxn modelId="{CE7E5749-1D71-41D7-AA14-62C5641EF634}" type="presParOf" srcId="{6C55ABF6-A4BB-4206-8A00-73D5499F1543}" destId="{7D9326E1-48C7-4536-B3AB-DD1D9253CFF8}" srcOrd="3" destOrd="0" presId="urn:microsoft.com/office/officeart/2005/8/layout/chevron2"/>
    <dgm:cxn modelId="{11364DDB-0FE2-42D1-82C0-2CA2A138F914}" type="presParOf" srcId="{6C55ABF6-A4BB-4206-8A00-73D5499F1543}" destId="{6706E6F4-7377-481C-8452-8A235C7539A5}" srcOrd="4" destOrd="0" presId="urn:microsoft.com/office/officeart/2005/8/layout/chevron2"/>
    <dgm:cxn modelId="{27BE7744-90CA-4D10-9185-B4B5B0EC5BFD}" type="presParOf" srcId="{6706E6F4-7377-481C-8452-8A235C7539A5}" destId="{AE34B801-1036-4BCF-BCC1-B6D388280FF2}" srcOrd="0" destOrd="0" presId="urn:microsoft.com/office/officeart/2005/8/layout/chevron2"/>
    <dgm:cxn modelId="{6F486A16-0C7F-4A67-AD1B-4A9EF5312034}" type="presParOf" srcId="{6706E6F4-7377-481C-8452-8A235C7539A5}" destId="{787A6F72-C45F-41C6-8B5F-3E6BFE2FCE47}" srcOrd="1" destOrd="0" presId="urn:microsoft.com/office/officeart/2005/8/layout/chevron2"/>
    <dgm:cxn modelId="{79444773-D43E-4A5B-8825-C0422D93C5C1}" type="presParOf" srcId="{6C55ABF6-A4BB-4206-8A00-73D5499F1543}" destId="{633915FD-59AD-423A-976D-D7CFCC8F88B2}" srcOrd="5" destOrd="0" presId="urn:microsoft.com/office/officeart/2005/8/layout/chevron2"/>
    <dgm:cxn modelId="{3E98FAE3-51FF-4749-85D8-97D7FEF11B44}" type="presParOf" srcId="{6C55ABF6-A4BB-4206-8A00-73D5499F1543}" destId="{A56AAF2F-DC53-4A38-9397-A230EB17CF85}" srcOrd="6" destOrd="0" presId="urn:microsoft.com/office/officeart/2005/8/layout/chevron2"/>
    <dgm:cxn modelId="{46A41753-535C-41AB-8DD8-93EA4BC240A8}" type="presParOf" srcId="{A56AAF2F-DC53-4A38-9397-A230EB17CF85}" destId="{46AF9A37-8D3E-4E6E-8730-A546E373D277}" srcOrd="0" destOrd="0" presId="urn:microsoft.com/office/officeart/2005/8/layout/chevron2"/>
    <dgm:cxn modelId="{CD1A7608-89CF-42E8-96B1-15FCA0457E27}" type="presParOf" srcId="{A56AAF2F-DC53-4A38-9397-A230EB17CF85}" destId="{76458FD8-FD56-485D-91D1-78C64AF27E7C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BD615-ACFD-4313-9B79-B625EC4E81B3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311C81-FA38-4237-BF38-90721D927139}">
      <dgm:prSet phldrT="[Текст]" phldr="1"/>
      <dgm:spPr/>
      <dgm:t>
        <a:bodyPr/>
        <a:lstStyle/>
        <a:p>
          <a:endParaRPr lang="ru-RU" dirty="0"/>
        </a:p>
      </dgm:t>
    </dgm:pt>
    <dgm:pt modelId="{B167F543-894A-47ED-ABD8-36335CF54930}" type="parTrans" cxnId="{8645EEAA-7D71-46C7-8A47-FBD40F71F865}">
      <dgm:prSet/>
      <dgm:spPr/>
      <dgm:t>
        <a:bodyPr/>
        <a:lstStyle/>
        <a:p>
          <a:endParaRPr lang="ru-RU"/>
        </a:p>
      </dgm:t>
    </dgm:pt>
    <dgm:pt modelId="{71F97299-4DFB-45A0-BA67-CFE023AC3A88}" type="sibTrans" cxnId="{8645EEAA-7D71-46C7-8A47-FBD40F71F865}">
      <dgm:prSet/>
      <dgm:spPr/>
      <dgm:t>
        <a:bodyPr/>
        <a:lstStyle/>
        <a:p>
          <a:endParaRPr lang="ru-RU"/>
        </a:p>
      </dgm:t>
    </dgm:pt>
    <dgm:pt modelId="{59849D59-787A-43A3-8256-4E7B826C3B96}">
      <dgm:prSet phldrT="[Текст]" custT="1"/>
      <dgm:spPr>
        <a:solidFill>
          <a:srgbClr val="99CCFF">
            <a:alpha val="89804"/>
          </a:srgbClr>
        </a:solidFill>
      </dgm:spPr>
      <dgm:t>
        <a:bodyPr/>
        <a:lstStyle/>
        <a:p>
          <a:r>
            <a:rPr lang="ru-RU" sz="2800" b="1" dirty="0" smtClean="0"/>
            <a:t>Растает даже ледяная глыба от слова тёплого … </a:t>
          </a:r>
          <a:endParaRPr lang="ru-RU" sz="2800" b="1" dirty="0"/>
        </a:p>
      </dgm:t>
    </dgm:pt>
    <dgm:pt modelId="{6D539E79-D619-4C36-8FA5-61ED91094AB3}" type="parTrans" cxnId="{B63730D2-6550-40E5-9921-9F39C0BB6533}">
      <dgm:prSet/>
      <dgm:spPr/>
      <dgm:t>
        <a:bodyPr/>
        <a:lstStyle/>
        <a:p>
          <a:endParaRPr lang="ru-RU"/>
        </a:p>
      </dgm:t>
    </dgm:pt>
    <dgm:pt modelId="{89FDAA6E-F0C7-4917-A21B-D65D16D356D6}" type="sibTrans" cxnId="{B63730D2-6550-40E5-9921-9F39C0BB6533}">
      <dgm:prSet/>
      <dgm:spPr/>
      <dgm:t>
        <a:bodyPr/>
        <a:lstStyle/>
        <a:p>
          <a:endParaRPr lang="ru-RU"/>
        </a:p>
      </dgm:t>
    </dgm:pt>
    <dgm:pt modelId="{8FA36AB1-39CD-49C8-86D8-A43DB1ED94C4}">
      <dgm:prSet phldrT="[Текст]" phldr="1"/>
      <dgm:spPr/>
      <dgm:t>
        <a:bodyPr/>
        <a:lstStyle/>
        <a:p>
          <a:endParaRPr lang="ru-RU" dirty="0"/>
        </a:p>
      </dgm:t>
    </dgm:pt>
    <dgm:pt modelId="{DF2343E9-1B16-49D8-9F87-9C655D615B7B}" type="parTrans" cxnId="{9709FA8D-DE0A-4697-8E5D-A47BA3A51725}">
      <dgm:prSet/>
      <dgm:spPr/>
      <dgm:t>
        <a:bodyPr/>
        <a:lstStyle/>
        <a:p>
          <a:endParaRPr lang="ru-RU"/>
        </a:p>
      </dgm:t>
    </dgm:pt>
    <dgm:pt modelId="{31465943-425B-4B6F-A8F3-B3ED7AAA9DE1}" type="sibTrans" cxnId="{9709FA8D-DE0A-4697-8E5D-A47BA3A51725}">
      <dgm:prSet/>
      <dgm:spPr/>
      <dgm:t>
        <a:bodyPr/>
        <a:lstStyle/>
        <a:p>
          <a:endParaRPr lang="ru-RU"/>
        </a:p>
      </dgm:t>
    </dgm:pt>
    <dgm:pt modelId="{11A14E5D-786B-4C89-816A-68D21E152CE8}">
      <dgm:prSet phldrT="[Текст]" custT="1"/>
      <dgm:spPr>
        <a:solidFill>
          <a:srgbClr val="CCFFCC">
            <a:alpha val="89804"/>
          </a:srgbClr>
        </a:solidFill>
      </dgm:spPr>
      <dgm:t>
        <a:bodyPr/>
        <a:lstStyle/>
        <a:p>
          <a:r>
            <a:rPr lang="ru-RU" sz="2800" b="1" dirty="0" smtClean="0"/>
            <a:t>Зазеленеет старый пень, когда услышит …</a:t>
          </a:r>
          <a:endParaRPr lang="ru-RU" dirty="0"/>
        </a:p>
      </dgm:t>
    </dgm:pt>
    <dgm:pt modelId="{09E73935-0D99-4F2A-81C4-0E330F461E51}" type="parTrans" cxnId="{79D99F0D-FB18-48E4-8346-3E2DBB881957}">
      <dgm:prSet/>
      <dgm:spPr/>
      <dgm:t>
        <a:bodyPr/>
        <a:lstStyle/>
        <a:p>
          <a:endParaRPr lang="ru-RU"/>
        </a:p>
      </dgm:t>
    </dgm:pt>
    <dgm:pt modelId="{B260F1D2-5E61-421E-A275-1DC403E72407}" type="sibTrans" cxnId="{79D99F0D-FB18-48E4-8346-3E2DBB881957}">
      <dgm:prSet/>
      <dgm:spPr/>
      <dgm:t>
        <a:bodyPr/>
        <a:lstStyle/>
        <a:p>
          <a:endParaRPr lang="ru-RU"/>
        </a:p>
      </dgm:t>
    </dgm:pt>
    <dgm:pt modelId="{9F76DD6F-993F-4C45-9BFF-591A0712A434}">
      <dgm:prSet phldrT="[Текст]" phldr="1"/>
      <dgm:spPr/>
      <dgm:t>
        <a:bodyPr/>
        <a:lstStyle/>
        <a:p>
          <a:endParaRPr lang="ru-RU" dirty="0"/>
        </a:p>
      </dgm:t>
    </dgm:pt>
    <dgm:pt modelId="{57A43FED-28B8-4D4B-AE8A-B76BC5D6C311}" type="parTrans" cxnId="{7AC93A9E-AC45-4AA9-8F0D-E95116A1161C}">
      <dgm:prSet/>
      <dgm:spPr/>
      <dgm:t>
        <a:bodyPr/>
        <a:lstStyle/>
        <a:p>
          <a:endParaRPr lang="ru-RU"/>
        </a:p>
      </dgm:t>
    </dgm:pt>
    <dgm:pt modelId="{9B5D9B1B-F886-47C1-A8FE-A4A2720C70AA}" type="sibTrans" cxnId="{7AC93A9E-AC45-4AA9-8F0D-E95116A1161C}">
      <dgm:prSet/>
      <dgm:spPr/>
      <dgm:t>
        <a:bodyPr/>
        <a:lstStyle/>
        <a:p>
          <a:endParaRPr lang="ru-RU"/>
        </a:p>
      </dgm:t>
    </dgm:pt>
    <dgm:pt modelId="{E1427E84-E5AB-4801-A538-647351710C72}">
      <dgm:prSet phldrT="[Текст]" custT="1"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lang="ru-RU" sz="2800" b="1" dirty="0" smtClean="0"/>
            <a:t>Если больше есть не в силах, скажем маме мы …</a:t>
          </a:r>
          <a:endParaRPr lang="ru-RU" dirty="0"/>
        </a:p>
      </dgm:t>
    </dgm:pt>
    <dgm:pt modelId="{5713EDAF-EA79-4320-A2D9-E3BE69AC9647}" type="parTrans" cxnId="{D4B9F716-AA54-4160-AF38-E2EBB3B0D277}">
      <dgm:prSet/>
      <dgm:spPr/>
      <dgm:t>
        <a:bodyPr/>
        <a:lstStyle/>
        <a:p>
          <a:endParaRPr lang="ru-RU"/>
        </a:p>
      </dgm:t>
    </dgm:pt>
    <dgm:pt modelId="{56405641-7BA9-4557-95AD-9C6947A7DD7D}" type="sibTrans" cxnId="{D4B9F716-AA54-4160-AF38-E2EBB3B0D277}">
      <dgm:prSet/>
      <dgm:spPr/>
      <dgm:t>
        <a:bodyPr/>
        <a:lstStyle/>
        <a:p>
          <a:endParaRPr lang="ru-RU"/>
        </a:p>
      </dgm:t>
    </dgm:pt>
    <dgm:pt modelId="{84D149D5-1007-4F3F-83D2-E8DFFBF92F74}">
      <dgm:prSet/>
      <dgm:spPr/>
      <dgm:t>
        <a:bodyPr/>
        <a:lstStyle/>
        <a:p>
          <a:endParaRPr lang="ru-RU" dirty="0"/>
        </a:p>
      </dgm:t>
    </dgm:pt>
    <dgm:pt modelId="{3A2FC6CE-CE77-48EF-98BF-35FB18C8EF02}" type="parTrans" cxnId="{A936BD07-92FE-4BFF-BB15-7439C281AC59}">
      <dgm:prSet/>
      <dgm:spPr/>
      <dgm:t>
        <a:bodyPr/>
        <a:lstStyle/>
        <a:p>
          <a:endParaRPr lang="ru-RU"/>
        </a:p>
      </dgm:t>
    </dgm:pt>
    <dgm:pt modelId="{CCC48FD4-6786-4BF6-82BD-D594FBCEA690}" type="sibTrans" cxnId="{A936BD07-92FE-4BFF-BB15-7439C281AC59}">
      <dgm:prSet/>
      <dgm:spPr/>
      <dgm:t>
        <a:bodyPr/>
        <a:lstStyle/>
        <a:p>
          <a:endParaRPr lang="ru-RU"/>
        </a:p>
      </dgm:t>
    </dgm:pt>
    <dgm:pt modelId="{02F64207-4524-4BB8-BAA0-9E43A633A521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285750" indent="-28575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800" b="1" dirty="0" smtClean="0"/>
            <a:t> Мальчик вежливый и развитый говорит, встречаясь … </a:t>
          </a:r>
          <a:endParaRPr lang="ru-RU" dirty="0"/>
        </a:p>
      </dgm:t>
    </dgm:pt>
    <dgm:pt modelId="{A48C4077-FBD9-485C-9110-F25EB926A514}" type="parTrans" cxnId="{7603F7D0-257B-4766-A72C-8AA18DD2F787}">
      <dgm:prSet/>
      <dgm:spPr/>
      <dgm:t>
        <a:bodyPr/>
        <a:lstStyle/>
        <a:p>
          <a:endParaRPr lang="ru-RU"/>
        </a:p>
      </dgm:t>
    </dgm:pt>
    <dgm:pt modelId="{62972857-222D-4334-BB73-E4EB8413F45E}" type="sibTrans" cxnId="{7603F7D0-257B-4766-A72C-8AA18DD2F787}">
      <dgm:prSet/>
      <dgm:spPr/>
      <dgm:t>
        <a:bodyPr/>
        <a:lstStyle/>
        <a:p>
          <a:endParaRPr lang="ru-RU"/>
        </a:p>
      </dgm:t>
    </dgm:pt>
    <dgm:pt modelId="{B890421C-B3A7-4EC6-B20F-ACBFED35F7A3}">
      <dgm:prSet/>
      <dgm:spPr/>
      <dgm:t>
        <a:bodyPr/>
        <a:lstStyle/>
        <a:p>
          <a:endParaRPr lang="ru-RU"/>
        </a:p>
      </dgm:t>
    </dgm:pt>
    <dgm:pt modelId="{4E02A751-285F-4A92-A043-8DD0BDBF77A0}" type="parTrans" cxnId="{A9E74B75-3E3C-455C-B49B-04F13E715B73}">
      <dgm:prSet/>
      <dgm:spPr/>
      <dgm:t>
        <a:bodyPr/>
        <a:lstStyle/>
        <a:p>
          <a:endParaRPr lang="ru-RU"/>
        </a:p>
      </dgm:t>
    </dgm:pt>
    <dgm:pt modelId="{8D330D61-CA78-4915-969F-9BDAD4D42C99}" type="sibTrans" cxnId="{A9E74B75-3E3C-455C-B49B-04F13E715B73}">
      <dgm:prSet/>
      <dgm:spPr/>
      <dgm:t>
        <a:bodyPr/>
        <a:lstStyle/>
        <a:p>
          <a:endParaRPr lang="ru-RU"/>
        </a:p>
      </dgm:t>
    </dgm:pt>
    <dgm:pt modelId="{65213C5E-614A-4221-9653-E1963E037DC7}">
      <dgm:prSet/>
      <dgm:spPr>
        <a:solidFill>
          <a:srgbClr val="CCFF99">
            <a:alpha val="89804"/>
          </a:srgbClr>
        </a:solidFill>
      </dgm:spPr>
      <dgm:t>
        <a:bodyPr/>
        <a:lstStyle/>
        <a:p>
          <a:r>
            <a:rPr lang="ru-RU" b="1" dirty="0" smtClean="0"/>
            <a:t>Когда ругают нас за шалости, мы  говорим …</a:t>
          </a:r>
          <a:endParaRPr lang="ru-RU" b="1" dirty="0"/>
        </a:p>
      </dgm:t>
    </dgm:pt>
    <dgm:pt modelId="{8DE63462-3F03-4B64-9CFA-10121D66CB70}" type="parTrans" cxnId="{2379A423-8255-47F7-8217-1BA34D34E38A}">
      <dgm:prSet/>
      <dgm:spPr/>
      <dgm:t>
        <a:bodyPr/>
        <a:lstStyle/>
        <a:p>
          <a:endParaRPr lang="ru-RU"/>
        </a:p>
      </dgm:t>
    </dgm:pt>
    <dgm:pt modelId="{E72A2A89-2C80-4968-A3AF-700C8941CF1C}" type="sibTrans" cxnId="{2379A423-8255-47F7-8217-1BA34D34E38A}">
      <dgm:prSet/>
      <dgm:spPr/>
      <dgm:t>
        <a:bodyPr/>
        <a:lstStyle/>
        <a:p>
          <a:endParaRPr lang="ru-RU"/>
        </a:p>
      </dgm:t>
    </dgm:pt>
    <dgm:pt modelId="{6C55ABF6-A4BB-4206-8A00-73D5499F1543}" type="pres">
      <dgm:prSet presAssocID="{B79BD615-ACFD-4313-9B79-B625EC4E81B3}" presName="linearFlow" presStyleCnt="0">
        <dgm:presLayoutVars>
          <dgm:dir/>
          <dgm:animLvl val="lvl"/>
          <dgm:resizeHandles val="exact"/>
        </dgm:presLayoutVars>
      </dgm:prSet>
      <dgm:spPr/>
    </dgm:pt>
    <dgm:pt modelId="{B3FA0DDE-1BCA-44C0-A47F-7B80967291DE}" type="pres">
      <dgm:prSet presAssocID="{B7311C81-FA38-4237-BF38-90721D927139}" presName="composite" presStyleCnt="0"/>
      <dgm:spPr/>
    </dgm:pt>
    <dgm:pt modelId="{17B58DA3-7EB9-4200-B26A-AAA731B70CEF}" type="pres">
      <dgm:prSet presAssocID="{B7311C81-FA38-4237-BF38-90721D927139}" presName="parentText" presStyleLbl="alignNode1" presStyleIdx="0" presStyleCnt="5" custLinFactNeighborX="-33862" custLinFactNeighborY="-14391">
        <dgm:presLayoutVars>
          <dgm:chMax val="1"/>
          <dgm:bulletEnabled val="1"/>
        </dgm:presLayoutVars>
      </dgm:prSet>
      <dgm:spPr/>
    </dgm:pt>
    <dgm:pt modelId="{D3912228-0C80-483E-B986-F4B896F36123}" type="pres">
      <dgm:prSet presAssocID="{B7311C81-FA38-4237-BF38-90721D92713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F295D-9ADC-4C2C-8609-E7DC998B2D8F}" type="pres">
      <dgm:prSet presAssocID="{71F97299-4DFB-45A0-BA67-CFE023AC3A88}" presName="sp" presStyleCnt="0"/>
      <dgm:spPr/>
    </dgm:pt>
    <dgm:pt modelId="{6AC0B7D8-BD2F-4BB4-87F5-5C06C6191E0A}" type="pres">
      <dgm:prSet presAssocID="{8FA36AB1-39CD-49C8-86D8-A43DB1ED94C4}" presName="composite" presStyleCnt="0"/>
      <dgm:spPr/>
    </dgm:pt>
    <dgm:pt modelId="{751C7FFB-849B-45A7-9F48-E111F93A614A}" type="pres">
      <dgm:prSet presAssocID="{8FA36AB1-39CD-49C8-86D8-A43DB1ED94C4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6A7E5B28-D971-4C91-B7F0-F6DF6EC9CD26}" type="pres">
      <dgm:prSet presAssocID="{8FA36AB1-39CD-49C8-86D8-A43DB1ED94C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326E1-48C7-4536-B3AB-DD1D9253CFF8}" type="pres">
      <dgm:prSet presAssocID="{31465943-425B-4B6F-A8F3-B3ED7AAA9DE1}" presName="sp" presStyleCnt="0"/>
      <dgm:spPr/>
    </dgm:pt>
    <dgm:pt modelId="{6706E6F4-7377-481C-8452-8A235C7539A5}" type="pres">
      <dgm:prSet presAssocID="{9F76DD6F-993F-4C45-9BFF-591A0712A434}" presName="composite" presStyleCnt="0"/>
      <dgm:spPr/>
    </dgm:pt>
    <dgm:pt modelId="{AE34B801-1036-4BCF-BCC1-B6D388280FF2}" type="pres">
      <dgm:prSet presAssocID="{9F76DD6F-993F-4C45-9BFF-591A0712A43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787A6F72-C45F-41C6-8B5F-3E6BFE2FCE47}" type="pres">
      <dgm:prSet presAssocID="{9F76DD6F-993F-4C45-9BFF-591A0712A434}" presName="descendantText" presStyleLbl="alignAcc1" presStyleIdx="2" presStyleCnt="5" custLinFactNeighborX="0" custLinFactNeighborY="1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915FD-59AD-423A-976D-D7CFCC8F88B2}" type="pres">
      <dgm:prSet presAssocID="{9B5D9B1B-F886-47C1-A8FE-A4A2720C70AA}" presName="sp" presStyleCnt="0"/>
      <dgm:spPr/>
    </dgm:pt>
    <dgm:pt modelId="{D5F6FB6C-73E2-4261-94BF-07E89742D2CE}" type="pres">
      <dgm:prSet presAssocID="{B890421C-B3A7-4EC6-B20F-ACBFED35F7A3}" presName="composite" presStyleCnt="0"/>
      <dgm:spPr/>
    </dgm:pt>
    <dgm:pt modelId="{FBC00F4B-10AE-4A81-9E5E-7261EA45244A}" type="pres">
      <dgm:prSet presAssocID="{B890421C-B3A7-4EC6-B20F-ACBFED35F7A3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E18C537-2F2F-434B-8234-F50E5338869F}" type="pres">
      <dgm:prSet presAssocID="{B890421C-B3A7-4EC6-B20F-ACBFED35F7A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6DA9F-C0A7-45A7-82A4-2DD7DA0D4EA4}" type="pres">
      <dgm:prSet presAssocID="{8D330D61-CA78-4915-969F-9BDAD4D42C99}" presName="sp" presStyleCnt="0"/>
      <dgm:spPr/>
    </dgm:pt>
    <dgm:pt modelId="{A56AAF2F-DC53-4A38-9397-A230EB17CF85}" type="pres">
      <dgm:prSet presAssocID="{84D149D5-1007-4F3F-83D2-E8DFFBF92F74}" presName="composite" presStyleCnt="0"/>
      <dgm:spPr/>
    </dgm:pt>
    <dgm:pt modelId="{46AF9A37-8D3E-4E6E-8730-A546E373D277}" type="pres">
      <dgm:prSet presAssocID="{84D149D5-1007-4F3F-83D2-E8DFFBF92F7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76458FD8-FD56-485D-91D1-78C64AF27E7C}" type="pres">
      <dgm:prSet presAssocID="{84D149D5-1007-4F3F-83D2-E8DFFBF92F74}" presName="descendantText" presStyleLbl="alignAcc1" presStyleIdx="4" presStyleCnt="5" custScaleY="101554" custLinFactNeighborX="0" custLinFactNeighborY="-10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3730D2-6550-40E5-9921-9F39C0BB6533}" srcId="{B7311C81-FA38-4237-BF38-90721D927139}" destId="{59849D59-787A-43A3-8256-4E7B826C3B96}" srcOrd="0" destOrd="0" parTransId="{6D539E79-D619-4C36-8FA5-61ED91094AB3}" sibTransId="{89FDAA6E-F0C7-4917-A21B-D65D16D356D6}"/>
    <dgm:cxn modelId="{2456E537-0A9F-4534-AED4-17AFC8A34D79}" type="presOf" srcId="{9F76DD6F-993F-4C45-9BFF-591A0712A434}" destId="{AE34B801-1036-4BCF-BCC1-B6D388280FF2}" srcOrd="0" destOrd="0" presId="urn:microsoft.com/office/officeart/2005/8/layout/chevron2"/>
    <dgm:cxn modelId="{B92444E2-EF31-46BA-AFCB-74B330A6D3B0}" type="presOf" srcId="{E1427E84-E5AB-4801-A538-647351710C72}" destId="{787A6F72-C45F-41C6-8B5F-3E6BFE2FCE47}" srcOrd="0" destOrd="0" presId="urn:microsoft.com/office/officeart/2005/8/layout/chevron2"/>
    <dgm:cxn modelId="{9C95B70D-6164-40A2-A500-F4272558A96C}" type="presOf" srcId="{11A14E5D-786B-4C89-816A-68D21E152CE8}" destId="{6A7E5B28-D971-4C91-B7F0-F6DF6EC9CD26}" srcOrd="0" destOrd="0" presId="urn:microsoft.com/office/officeart/2005/8/layout/chevron2"/>
    <dgm:cxn modelId="{FE2EAAB7-FEED-4F94-A389-CE58513AD626}" type="presOf" srcId="{B890421C-B3A7-4EC6-B20F-ACBFED35F7A3}" destId="{FBC00F4B-10AE-4A81-9E5E-7261EA45244A}" srcOrd="0" destOrd="0" presId="urn:microsoft.com/office/officeart/2005/8/layout/chevron2"/>
    <dgm:cxn modelId="{B6425190-BDBB-44C4-873E-C9F483D1BDBD}" type="presOf" srcId="{8FA36AB1-39CD-49C8-86D8-A43DB1ED94C4}" destId="{751C7FFB-849B-45A7-9F48-E111F93A614A}" srcOrd="0" destOrd="0" presId="urn:microsoft.com/office/officeart/2005/8/layout/chevron2"/>
    <dgm:cxn modelId="{9709FA8D-DE0A-4697-8E5D-A47BA3A51725}" srcId="{B79BD615-ACFD-4313-9B79-B625EC4E81B3}" destId="{8FA36AB1-39CD-49C8-86D8-A43DB1ED94C4}" srcOrd="1" destOrd="0" parTransId="{DF2343E9-1B16-49D8-9F87-9C655D615B7B}" sibTransId="{31465943-425B-4B6F-A8F3-B3ED7AAA9DE1}"/>
    <dgm:cxn modelId="{B2351F31-F6F7-44F0-8FC1-FA461FEB9006}" type="presOf" srcId="{B7311C81-FA38-4237-BF38-90721D927139}" destId="{17B58DA3-7EB9-4200-B26A-AAA731B70CEF}" srcOrd="0" destOrd="0" presId="urn:microsoft.com/office/officeart/2005/8/layout/chevron2"/>
    <dgm:cxn modelId="{A9E74B75-3E3C-455C-B49B-04F13E715B73}" srcId="{B79BD615-ACFD-4313-9B79-B625EC4E81B3}" destId="{B890421C-B3A7-4EC6-B20F-ACBFED35F7A3}" srcOrd="3" destOrd="0" parTransId="{4E02A751-285F-4A92-A043-8DD0BDBF77A0}" sibTransId="{8D330D61-CA78-4915-969F-9BDAD4D42C99}"/>
    <dgm:cxn modelId="{79D99F0D-FB18-48E4-8346-3E2DBB881957}" srcId="{8FA36AB1-39CD-49C8-86D8-A43DB1ED94C4}" destId="{11A14E5D-786B-4C89-816A-68D21E152CE8}" srcOrd="0" destOrd="0" parTransId="{09E73935-0D99-4F2A-81C4-0E330F461E51}" sibTransId="{B260F1D2-5E61-421E-A275-1DC403E72407}"/>
    <dgm:cxn modelId="{764ED50E-563B-4485-B1C0-048CAFB50CD4}" type="presOf" srcId="{B79BD615-ACFD-4313-9B79-B625EC4E81B3}" destId="{6C55ABF6-A4BB-4206-8A00-73D5499F1543}" srcOrd="0" destOrd="0" presId="urn:microsoft.com/office/officeart/2005/8/layout/chevron2"/>
    <dgm:cxn modelId="{C5580881-00FB-4B80-A0A1-FBED4AE56365}" type="presOf" srcId="{65213C5E-614A-4221-9653-E1963E037DC7}" destId="{CE18C537-2F2F-434B-8234-F50E5338869F}" srcOrd="0" destOrd="0" presId="urn:microsoft.com/office/officeart/2005/8/layout/chevron2"/>
    <dgm:cxn modelId="{2379A423-8255-47F7-8217-1BA34D34E38A}" srcId="{B890421C-B3A7-4EC6-B20F-ACBFED35F7A3}" destId="{65213C5E-614A-4221-9653-E1963E037DC7}" srcOrd="0" destOrd="0" parTransId="{8DE63462-3F03-4B64-9CFA-10121D66CB70}" sibTransId="{E72A2A89-2C80-4968-A3AF-700C8941CF1C}"/>
    <dgm:cxn modelId="{7603F7D0-257B-4766-A72C-8AA18DD2F787}" srcId="{84D149D5-1007-4F3F-83D2-E8DFFBF92F74}" destId="{02F64207-4524-4BB8-BAA0-9E43A633A521}" srcOrd="0" destOrd="0" parTransId="{A48C4077-FBD9-485C-9110-F25EB926A514}" sibTransId="{62972857-222D-4334-BB73-E4EB8413F45E}"/>
    <dgm:cxn modelId="{D4B9F716-AA54-4160-AF38-E2EBB3B0D277}" srcId="{9F76DD6F-993F-4C45-9BFF-591A0712A434}" destId="{E1427E84-E5AB-4801-A538-647351710C72}" srcOrd="0" destOrd="0" parTransId="{5713EDAF-EA79-4320-A2D9-E3BE69AC9647}" sibTransId="{56405641-7BA9-4557-95AD-9C6947A7DD7D}"/>
    <dgm:cxn modelId="{8645EEAA-7D71-46C7-8A47-FBD40F71F865}" srcId="{B79BD615-ACFD-4313-9B79-B625EC4E81B3}" destId="{B7311C81-FA38-4237-BF38-90721D927139}" srcOrd="0" destOrd="0" parTransId="{B167F543-894A-47ED-ABD8-36335CF54930}" sibTransId="{71F97299-4DFB-45A0-BA67-CFE023AC3A88}"/>
    <dgm:cxn modelId="{3FFD4E04-4A9A-454F-B807-E8E665B5F34A}" type="presOf" srcId="{02F64207-4524-4BB8-BAA0-9E43A633A521}" destId="{76458FD8-FD56-485D-91D1-78C64AF27E7C}" srcOrd="0" destOrd="0" presId="urn:microsoft.com/office/officeart/2005/8/layout/chevron2"/>
    <dgm:cxn modelId="{8D3FA19F-1209-4925-AB0E-9D799D1D5813}" type="presOf" srcId="{59849D59-787A-43A3-8256-4E7B826C3B96}" destId="{D3912228-0C80-483E-B986-F4B896F36123}" srcOrd="0" destOrd="0" presId="urn:microsoft.com/office/officeart/2005/8/layout/chevron2"/>
    <dgm:cxn modelId="{7AC93A9E-AC45-4AA9-8F0D-E95116A1161C}" srcId="{B79BD615-ACFD-4313-9B79-B625EC4E81B3}" destId="{9F76DD6F-993F-4C45-9BFF-591A0712A434}" srcOrd="2" destOrd="0" parTransId="{57A43FED-28B8-4D4B-AE8A-B76BC5D6C311}" sibTransId="{9B5D9B1B-F886-47C1-A8FE-A4A2720C70AA}"/>
    <dgm:cxn modelId="{A936BD07-92FE-4BFF-BB15-7439C281AC59}" srcId="{B79BD615-ACFD-4313-9B79-B625EC4E81B3}" destId="{84D149D5-1007-4F3F-83D2-E8DFFBF92F74}" srcOrd="4" destOrd="0" parTransId="{3A2FC6CE-CE77-48EF-98BF-35FB18C8EF02}" sibTransId="{CCC48FD4-6786-4BF6-82BD-D594FBCEA690}"/>
    <dgm:cxn modelId="{758BB36B-839B-423D-A8B1-282FFC3B58F9}" type="presOf" srcId="{84D149D5-1007-4F3F-83D2-E8DFFBF92F74}" destId="{46AF9A37-8D3E-4E6E-8730-A546E373D277}" srcOrd="0" destOrd="0" presId="urn:microsoft.com/office/officeart/2005/8/layout/chevron2"/>
    <dgm:cxn modelId="{E6FBBF36-46D1-47DB-A132-3EFEDCC1926A}" type="presParOf" srcId="{6C55ABF6-A4BB-4206-8A00-73D5499F1543}" destId="{B3FA0DDE-1BCA-44C0-A47F-7B80967291DE}" srcOrd="0" destOrd="0" presId="urn:microsoft.com/office/officeart/2005/8/layout/chevron2"/>
    <dgm:cxn modelId="{CD5B0F8C-3A67-45F4-B6BC-60E8DB7421AE}" type="presParOf" srcId="{B3FA0DDE-1BCA-44C0-A47F-7B80967291DE}" destId="{17B58DA3-7EB9-4200-B26A-AAA731B70CEF}" srcOrd="0" destOrd="0" presId="urn:microsoft.com/office/officeart/2005/8/layout/chevron2"/>
    <dgm:cxn modelId="{DC5F1CE8-1513-490A-81D3-C1A57664199D}" type="presParOf" srcId="{B3FA0DDE-1BCA-44C0-A47F-7B80967291DE}" destId="{D3912228-0C80-483E-B986-F4B896F36123}" srcOrd="1" destOrd="0" presId="urn:microsoft.com/office/officeart/2005/8/layout/chevron2"/>
    <dgm:cxn modelId="{DD024AEC-CAE2-43B1-97C8-5186AA4F8A83}" type="presParOf" srcId="{6C55ABF6-A4BB-4206-8A00-73D5499F1543}" destId="{716F295D-9ADC-4C2C-8609-E7DC998B2D8F}" srcOrd="1" destOrd="0" presId="urn:microsoft.com/office/officeart/2005/8/layout/chevron2"/>
    <dgm:cxn modelId="{37E90981-CBB0-4D73-8ADD-4C6B7577ABCF}" type="presParOf" srcId="{6C55ABF6-A4BB-4206-8A00-73D5499F1543}" destId="{6AC0B7D8-BD2F-4BB4-87F5-5C06C6191E0A}" srcOrd="2" destOrd="0" presId="urn:microsoft.com/office/officeart/2005/8/layout/chevron2"/>
    <dgm:cxn modelId="{937056AE-94CF-406A-9EEC-C2E21692A704}" type="presParOf" srcId="{6AC0B7D8-BD2F-4BB4-87F5-5C06C6191E0A}" destId="{751C7FFB-849B-45A7-9F48-E111F93A614A}" srcOrd="0" destOrd="0" presId="urn:microsoft.com/office/officeart/2005/8/layout/chevron2"/>
    <dgm:cxn modelId="{E29CFE66-4EE0-4FFB-810F-96301DA09DBC}" type="presParOf" srcId="{6AC0B7D8-BD2F-4BB4-87F5-5C06C6191E0A}" destId="{6A7E5B28-D971-4C91-B7F0-F6DF6EC9CD26}" srcOrd="1" destOrd="0" presId="urn:microsoft.com/office/officeart/2005/8/layout/chevron2"/>
    <dgm:cxn modelId="{9A3A3D66-540D-400E-9B3E-0F48E17A369B}" type="presParOf" srcId="{6C55ABF6-A4BB-4206-8A00-73D5499F1543}" destId="{7D9326E1-48C7-4536-B3AB-DD1D9253CFF8}" srcOrd="3" destOrd="0" presId="urn:microsoft.com/office/officeart/2005/8/layout/chevron2"/>
    <dgm:cxn modelId="{B313AACC-2216-4157-95CC-0E371E37FD71}" type="presParOf" srcId="{6C55ABF6-A4BB-4206-8A00-73D5499F1543}" destId="{6706E6F4-7377-481C-8452-8A235C7539A5}" srcOrd="4" destOrd="0" presId="urn:microsoft.com/office/officeart/2005/8/layout/chevron2"/>
    <dgm:cxn modelId="{035098F6-17E7-4320-AA5C-0D6025781888}" type="presParOf" srcId="{6706E6F4-7377-481C-8452-8A235C7539A5}" destId="{AE34B801-1036-4BCF-BCC1-B6D388280FF2}" srcOrd="0" destOrd="0" presId="urn:microsoft.com/office/officeart/2005/8/layout/chevron2"/>
    <dgm:cxn modelId="{506F75A2-449A-42D0-B944-F45A48D7A7AE}" type="presParOf" srcId="{6706E6F4-7377-481C-8452-8A235C7539A5}" destId="{787A6F72-C45F-41C6-8B5F-3E6BFE2FCE47}" srcOrd="1" destOrd="0" presId="urn:microsoft.com/office/officeart/2005/8/layout/chevron2"/>
    <dgm:cxn modelId="{4AD13C9F-5273-4507-810B-1EA1A93A9372}" type="presParOf" srcId="{6C55ABF6-A4BB-4206-8A00-73D5499F1543}" destId="{633915FD-59AD-423A-976D-D7CFCC8F88B2}" srcOrd="5" destOrd="0" presId="urn:microsoft.com/office/officeart/2005/8/layout/chevron2"/>
    <dgm:cxn modelId="{69671B69-6E0A-4629-B446-F52A13B63B3B}" type="presParOf" srcId="{6C55ABF6-A4BB-4206-8A00-73D5499F1543}" destId="{D5F6FB6C-73E2-4261-94BF-07E89742D2CE}" srcOrd="6" destOrd="0" presId="urn:microsoft.com/office/officeart/2005/8/layout/chevron2"/>
    <dgm:cxn modelId="{924914B7-55B5-4DB5-9641-5D346E6985A8}" type="presParOf" srcId="{D5F6FB6C-73E2-4261-94BF-07E89742D2CE}" destId="{FBC00F4B-10AE-4A81-9E5E-7261EA45244A}" srcOrd="0" destOrd="0" presId="urn:microsoft.com/office/officeart/2005/8/layout/chevron2"/>
    <dgm:cxn modelId="{5CF880E2-A4B4-440D-89D5-7E95573DC225}" type="presParOf" srcId="{D5F6FB6C-73E2-4261-94BF-07E89742D2CE}" destId="{CE18C537-2F2F-434B-8234-F50E5338869F}" srcOrd="1" destOrd="0" presId="urn:microsoft.com/office/officeart/2005/8/layout/chevron2"/>
    <dgm:cxn modelId="{0F98AD33-B67C-4BAB-822B-E518324596CF}" type="presParOf" srcId="{6C55ABF6-A4BB-4206-8A00-73D5499F1543}" destId="{FA96DA9F-C0A7-45A7-82A4-2DD7DA0D4EA4}" srcOrd="7" destOrd="0" presId="urn:microsoft.com/office/officeart/2005/8/layout/chevron2"/>
    <dgm:cxn modelId="{2E1FC571-F79A-45AD-B6B2-15BCF8EE174B}" type="presParOf" srcId="{6C55ABF6-A4BB-4206-8A00-73D5499F1543}" destId="{A56AAF2F-DC53-4A38-9397-A230EB17CF85}" srcOrd="8" destOrd="0" presId="urn:microsoft.com/office/officeart/2005/8/layout/chevron2"/>
    <dgm:cxn modelId="{31988662-FE3B-4806-8173-5FAA7026455E}" type="presParOf" srcId="{A56AAF2F-DC53-4A38-9397-A230EB17CF85}" destId="{46AF9A37-8D3E-4E6E-8730-A546E373D277}" srcOrd="0" destOrd="0" presId="urn:microsoft.com/office/officeart/2005/8/layout/chevron2"/>
    <dgm:cxn modelId="{9029E5B7-E905-4ED7-BB3B-5F35AD101483}" type="presParOf" srcId="{A56AAF2F-DC53-4A38-9397-A230EB17CF85}" destId="{76458FD8-FD56-485D-91D1-78C64AF27E7C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4192-FF61-47A1-84CC-5B5D2698988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59A4-890E-4249-86EA-2772B54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4192-FF61-47A1-84CC-5B5D2698988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59A4-890E-4249-86EA-2772B54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4192-FF61-47A1-84CC-5B5D2698988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59A4-890E-4249-86EA-2772B54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4192-FF61-47A1-84CC-5B5D2698988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59A4-890E-4249-86EA-2772B54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4192-FF61-47A1-84CC-5B5D2698988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59A4-890E-4249-86EA-2772B54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4192-FF61-47A1-84CC-5B5D2698988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59A4-890E-4249-86EA-2772B54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4192-FF61-47A1-84CC-5B5D2698988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59A4-890E-4249-86EA-2772B54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4192-FF61-47A1-84CC-5B5D2698988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59A4-890E-4249-86EA-2772B54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4192-FF61-47A1-84CC-5B5D2698988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59A4-890E-4249-86EA-2772B54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4192-FF61-47A1-84CC-5B5D2698988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59A4-890E-4249-86EA-2772B54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4192-FF61-47A1-84CC-5B5D2698988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59A4-890E-4249-86EA-2772B54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E4192-FF61-47A1-84CC-5B5D2698988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D59A4-890E-4249-86EA-2772B54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59;&#1083;&#1099;&#1073;&#1082;&#1072;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3" name="Picture 9" descr="C:\Documents and Settings\Школа\Рабочий стол\Nabor_fonov_№5\5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7588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928926" y="2000240"/>
            <a:ext cx="64087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«Будем добрыми и человечными»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уроки доброты.jpg"/>
          <p:cNvPicPr>
            <a:picLocks noChangeAspect="1"/>
          </p:cNvPicPr>
          <p:nvPr/>
        </p:nvPicPr>
        <p:blipFill>
          <a:blip r:embed="rId3" cstate="print">
            <a:lum bright="-30000" contrast="40000"/>
          </a:blip>
          <a:stretch>
            <a:fillRect/>
          </a:stretch>
        </p:blipFill>
        <p:spPr>
          <a:xfrm>
            <a:off x="0" y="404664"/>
            <a:ext cx="3500430" cy="495343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Школа\Рабочий стол\Nabor_fonov_№5\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49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286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</a:t>
            </a: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“Волшебные слова” 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642910" y="857232"/>
          <a:ext cx="850109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Школа\Рабочий стол\Nabor_fonov_№5\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408" y="0"/>
            <a:ext cx="9177408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14282" y="5572140"/>
            <a:ext cx="150019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8" name="Picture 14" descr="http://static5.depositphotos.com/1012125/534/i/950/depositphotos_5343506-stock-photo-kids-abstract-background-with-plan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6357982" cy="635798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071670" y="357166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Станция “Доброты</a:t>
            </a:r>
            <a:r>
              <a:rPr lang="ru-RU" sz="3200" b="1" dirty="0" smtClean="0"/>
              <a:t>”</a:t>
            </a:r>
            <a:endParaRPr lang="ru-RU" sz="3200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48"/>
            <a:ext cx="9144000" cy="68259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857232"/>
            <a:ext cx="385762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Доброе дело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857232"/>
            <a:ext cx="4500562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а его добрые дела.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571612"/>
            <a:ext cx="385762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Не одежда красит человека,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3786190"/>
            <a:ext cx="4500562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и в воде не тонет.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928934"/>
            <a:ext cx="3929058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Кто добро творит,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2928934"/>
            <a:ext cx="4500562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дороже богатства.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3786190"/>
            <a:ext cx="3929058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Добро не умрет,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1571612"/>
            <a:ext cx="4500562" cy="120032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в том и правды мало.</a:t>
            </a:r>
            <a:endParaRPr lang="ru-RU" sz="3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72008"/>
            <a:ext cx="3929058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Доброе братство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3929058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В ком добра нет,</a:t>
            </a:r>
            <a:endParaRPr 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357826"/>
            <a:ext cx="3929058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Торопись на доброе дело,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00628" y="5429264"/>
            <a:ext cx="4143372" cy="120032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того Бог отблагодарит.</a:t>
            </a:r>
            <a:endParaRPr lang="ru-RU" sz="3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357654" y="4572008"/>
            <a:ext cx="4786346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худое само пристанет.</a:t>
            </a:r>
            <a:endParaRPr lang="ru-RU" sz="3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0"/>
            <a:ext cx="4500562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а зло пропадёт.</a:t>
            </a:r>
            <a:endParaRPr lang="ru-RU" sz="3600" b="1" dirty="0"/>
          </a:p>
        </p:txBody>
      </p:sp>
      <p:cxnSp>
        <p:nvCxnSpPr>
          <p:cNvPr id="24" name="Прямая со стрелкой 23"/>
          <p:cNvCxnSpPr>
            <a:endCxn id="12" idx="1"/>
          </p:cNvCxnSpPr>
          <p:nvPr/>
        </p:nvCxnSpPr>
        <p:spPr>
          <a:xfrm rot="16200000" flipH="1">
            <a:off x="2803062" y="2268980"/>
            <a:ext cx="2894934" cy="785818"/>
          </a:xfrm>
          <a:prstGeom prst="straightConnector1">
            <a:avLst/>
          </a:prstGeom>
          <a:ln w="603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3679025" y="1250141"/>
            <a:ext cx="1143008" cy="785818"/>
          </a:xfrm>
          <a:prstGeom prst="straightConnector1">
            <a:avLst/>
          </a:prstGeom>
          <a:ln w="60325">
            <a:solidFill>
              <a:srgbClr val="0066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2750331" y="4464851"/>
            <a:ext cx="3286148" cy="928694"/>
          </a:xfrm>
          <a:prstGeom prst="straightConnector1">
            <a:avLst/>
          </a:prstGeom>
          <a:ln w="60325">
            <a:solidFill>
              <a:srgbClr val="00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2536017" y="1678769"/>
            <a:ext cx="3857652" cy="1071570"/>
          </a:xfrm>
          <a:prstGeom prst="straightConnector1">
            <a:avLst/>
          </a:prstGeom>
          <a:ln w="6032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3571868" y="3571876"/>
            <a:ext cx="1643074" cy="928694"/>
          </a:xfrm>
          <a:prstGeom prst="straightConnector1">
            <a:avLst/>
          </a:prstGeom>
          <a:ln w="60325">
            <a:solidFill>
              <a:srgbClr val="0066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8" idx="3"/>
          </p:cNvCxnSpPr>
          <p:nvPr/>
        </p:nvCxnSpPr>
        <p:spPr>
          <a:xfrm>
            <a:off x="3929058" y="323166"/>
            <a:ext cx="857256" cy="1891388"/>
          </a:xfrm>
          <a:prstGeom prst="straightConnector1">
            <a:avLst/>
          </a:prstGeom>
          <a:ln w="60325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9" idx="3"/>
          </p:cNvCxnSpPr>
          <p:nvPr/>
        </p:nvCxnSpPr>
        <p:spPr>
          <a:xfrm flipV="1">
            <a:off x="3929058" y="4714884"/>
            <a:ext cx="642942" cy="1243107"/>
          </a:xfrm>
          <a:prstGeom prst="straightConnector1">
            <a:avLst/>
          </a:prstGeom>
          <a:ln w="603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145"/>
            <a:ext cx="9144000" cy="676171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87555" y="260648"/>
            <a:ext cx="464742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Поразмышляем</a:t>
            </a:r>
            <a:endParaRPr lang="ru-RU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" name="Рисунок 13" descr="размышляем.jpg"/>
          <p:cNvPicPr>
            <a:picLocks noChangeAspect="1"/>
          </p:cNvPicPr>
          <p:nvPr/>
        </p:nvPicPr>
        <p:blipFill>
          <a:blip r:embed="rId3" cstate="print"/>
          <a:srcRect l="13649" r="12322"/>
          <a:stretch>
            <a:fillRect/>
          </a:stretch>
        </p:blipFill>
        <p:spPr>
          <a:xfrm>
            <a:off x="6372200" y="1988840"/>
            <a:ext cx="2376264" cy="42862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785918" y="1214422"/>
            <a:ext cx="50405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чего начинается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доброта?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-46.jp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0" y="902"/>
            <a:ext cx="9144000" cy="6856196"/>
          </a:xfrm>
          <a:prstGeom prst="rect">
            <a:avLst/>
          </a:prstGeom>
        </p:spPr>
      </p:pic>
      <p:pic>
        <p:nvPicPr>
          <p:cNvPr id="5" name="Рисунок 4" descr="поделись своей добротой.jpg"/>
          <p:cNvPicPr>
            <a:picLocks noChangeAspect="1"/>
          </p:cNvPicPr>
          <p:nvPr/>
        </p:nvPicPr>
        <p:blipFill>
          <a:blip r:embed="rId3" cstate="print">
            <a:lum bright="-30000" contrast="40000"/>
          </a:blip>
          <a:stretch>
            <a:fillRect/>
          </a:stretch>
        </p:blipFill>
        <p:spPr>
          <a:xfrm>
            <a:off x="892944" y="1357298"/>
            <a:ext cx="8060622" cy="5373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98" y="0"/>
            <a:ext cx="9101003" cy="6858000"/>
          </a:xfrm>
          <a:prstGeom prst="rect">
            <a:avLst/>
          </a:prstGeom>
        </p:spPr>
      </p:pic>
      <p:pic>
        <p:nvPicPr>
          <p:cNvPr id="2" name="Рисунок 1" descr="бабул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0547"/>
            <a:ext cx="8461448" cy="6577453"/>
          </a:xfrm>
          <a:prstGeom prst="rect">
            <a:avLst/>
          </a:prstGeom>
        </p:spPr>
      </p:pic>
      <p:pic>
        <p:nvPicPr>
          <p:cNvPr id="5" name="Рисунок 4" descr="поделись своей добротой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36704" y="0"/>
            <a:ext cx="3307296" cy="220486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pic>
        <p:nvPicPr>
          <p:cNvPr id="2" name="Рисунок 1" descr="спас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5"/>
            <a:ext cx="8676456" cy="6241929"/>
          </a:xfrm>
          <a:prstGeom prst="rect">
            <a:avLst/>
          </a:prstGeom>
        </p:spPr>
      </p:pic>
      <p:pic>
        <p:nvPicPr>
          <p:cNvPr id="4" name="Рисунок 3" descr="поделись своей добротой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36704" y="0"/>
            <a:ext cx="3307296" cy="220486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0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0627"/>
            <a:ext cx="9144000" cy="6797373"/>
          </a:xfrm>
          <a:prstGeom prst="rect">
            <a:avLst/>
          </a:prstGeom>
        </p:spPr>
      </p:pic>
      <p:pic>
        <p:nvPicPr>
          <p:cNvPr id="5" name="Рисунок 4" descr="птички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0" y="669248"/>
            <a:ext cx="7550277" cy="61887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поделись своей добротой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36704" y="142852"/>
            <a:ext cx="3307296" cy="220486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97516"/>
          </a:xfrm>
          <a:prstGeom prst="rect">
            <a:avLst/>
          </a:prstGeom>
        </p:spPr>
      </p:pic>
      <p:pic>
        <p:nvPicPr>
          <p:cNvPr id="3074" name="Picture 2" descr="http://www.cooktrack.com/documents_2/851597f0027e83e8527b70fba2488ab1/img2.jpg"/>
          <p:cNvPicPr>
            <a:picLocks noChangeAspect="1" noChangeArrowheads="1"/>
          </p:cNvPicPr>
          <p:nvPr/>
        </p:nvPicPr>
        <p:blipFill>
          <a:blip r:embed="rId3"/>
          <a:srcRect t="4166" r="4687"/>
          <a:stretch>
            <a:fillRect/>
          </a:stretch>
        </p:blipFill>
        <p:spPr bwMode="auto">
          <a:xfrm>
            <a:off x="0" y="0"/>
            <a:ext cx="9144000" cy="6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4" name="Рисунок 3" descr="уроки добро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76672"/>
            <a:ext cx="3816423" cy="54005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7058" y="1484784"/>
            <a:ext cx="40778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Доброго вам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Дня!!!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F011"/>
                                      </p:to>
                                    </p:animClr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F011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F011"/>
                                      </p:to>
                                    </p:animClr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F01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00"/>
                            </p:stCondLst>
                            <p:childTnLst>
                              <p:par>
                                <p:cTn id="31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600"/>
                            </p:stCondLst>
                            <p:childTnLst>
                              <p:par>
                                <p:cTn id="37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Школа\Рабочий стол\Nabor_fonov_№5\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408" y="0"/>
            <a:ext cx="9177408" cy="6858000"/>
          </a:xfrm>
          <a:prstGeom prst="rect">
            <a:avLst/>
          </a:prstGeom>
          <a:noFill/>
        </p:spPr>
      </p:pic>
      <p:pic>
        <p:nvPicPr>
          <p:cNvPr id="21506" name="Picture 2" descr="http://wallpaper-gallery.net/images/smile-images/smile-images-5.jpg"/>
          <p:cNvPicPr>
            <a:picLocks noChangeAspect="1" noChangeArrowheads="1"/>
          </p:cNvPicPr>
          <p:nvPr/>
        </p:nvPicPr>
        <p:blipFill>
          <a:blip r:embed="rId3" cstate="print"/>
          <a:srcRect b="6081"/>
          <a:stretch>
            <a:fillRect/>
          </a:stretch>
        </p:blipFill>
        <p:spPr bwMode="auto">
          <a:xfrm>
            <a:off x="285720" y="642918"/>
            <a:ext cx="1500198" cy="1506517"/>
          </a:xfrm>
          <a:prstGeom prst="rect">
            <a:avLst/>
          </a:prstGeom>
          <a:noFill/>
        </p:spPr>
      </p:pic>
      <p:pic>
        <p:nvPicPr>
          <p:cNvPr id="21508" name="Picture 4" descr="https://s-media-cache-ak0.pinimg.com/originals/da/4b/dc/da4bdcb51888e39f7af678430dfaa0d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642918"/>
            <a:ext cx="1428760" cy="185167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2428868"/>
            <a:ext cx="3357586" cy="584775"/>
          </a:xfrm>
          <a:prstGeom prst="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3200" b="1" dirty="0" smtClean="0"/>
              <a:t>“Добрых улыбок”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1429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Путешествие по станциям добрых чувств, поступков, дел и отношений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5572140"/>
            <a:ext cx="150019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857892"/>
            <a:ext cx="3643338" cy="584775"/>
          </a:xfrm>
          <a:prstGeom prst="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>
            <a:spAutoFit/>
          </a:bodyPr>
          <a:lstStyle/>
          <a:p>
            <a:r>
              <a:rPr lang="ru-RU" sz="3200" b="1" dirty="0" smtClean="0"/>
              <a:t>“Волшебных слов”</a:t>
            </a:r>
            <a:endParaRPr lang="ru-RU" sz="3200" dirty="0"/>
          </a:p>
        </p:txBody>
      </p:sp>
      <p:pic>
        <p:nvPicPr>
          <p:cNvPr id="14" name="Picture 2" descr="https://ds02.infourok.ru/uploads/ex/0c4c/0001e10b-0a924f05/img6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 l="14171" t="13202" r="24237" b="13866"/>
          <a:stretch>
            <a:fillRect/>
          </a:stretch>
        </p:blipFill>
        <p:spPr bwMode="auto">
          <a:xfrm>
            <a:off x="285720" y="3429000"/>
            <a:ext cx="2802568" cy="2428892"/>
          </a:xfrm>
          <a:prstGeom prst="rect">
            <a:avLst/>
          </a:prstGeom>
          <a:noFill/>
        </p:spPr>
      </p:pic>
      <p:pic>
        <p:nvPicPr>
          <p:cNvPr id="21518" name="Picture 14" descr="http://static5.depositphotos.com/1012125/534/i/950/depositphotos_5343506-stock-photo-kids-abstract-background-with-plane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429000"/>
            <a:ext cx="3143272" cy="3143272"/>
          </a:xfrm>
          <a:prstGeom prst="rect">
            <a:avLst/>
          </a:prstGeom>
          <a:noFill/>
        </p:spPr>
      </p:pic>
      <p:pic>
        <p:nvPicPr>
          <p:cNvPr id="21514" name="Picture 10" descr="http://dou13-kr.caduk.ru/images/post-44408-1210182984.png"/>
          <p:cNvPicPr>
            <a:picLocks noChangeAspect="1" noChangeArrowheads="1"/>
          </p:cNvPicPr>
          <p:nvPr/>
        </p:nvPicPr>
        <p:blipFill>
          <a:blip r:embed="rId7">
            <a:lum bright="-20000" contrast="40000"/>
          </a:blip>
          <a:srcRect/>
          <a:stretch>
            <a:fillRect/>
          </a:stretch>
        </p:blipFill>
        <p:spPr bwMode="auto">
          <a:xfrm flipH="1">
            <a:off x="6858016" y="571480"/>
            <a:ext cx="2285984" cy="2857480"/>
          </a:xfrm>
          <a:prstGeom prst="rect">
            <a:avLst/>
          </a:prstGeom>
          <a:noFill/>
        </p:spPr>
      </p:pic>
      <p:pic>
        <p:nvPicPr>
          <p:cNvPr id="21510" name="Picture 6" descr="http://goldenkey.68edu.ru/images/buratino.png"/>
          <p:cNvPicPr>
            <a:picLocks noChangeAspect="1" noChangeArrowheads="1"/>
          </p:cNvPicPr>
          <p:nvPr/>
        </p:nvPicPr>
        <p:blipFill>
          <a:blip r:embed="rId8">
            <a:lum bright="-20000" contrast="40000"/>
          </a:blip>
          <a:srcRect/>
          <a:stretch>
            <a:fillRect/>
          </a:stretch>
        </p:blipFill>
        <p:spPr bwMode="auto">
          <a:xfrm>
            <a:off x="6000760" y="928670"/>
            <a:ext cx="1524011" cy="228601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286380" y="3143248"/>
            <a:ext cx="3857620" cy="584775"/>
          </a:xfrm>
          <a:prstGeom prst="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>
            <a:spAutoFit/>
          </a:bodyPr>
          <a:lstStyle/>
          <a:p>
            <a:r>
              <a:rPr lang="ru-RU" sz="3200" b="1" dirty="0" smtClean="0"/>
              <a:t>“Сказочных героев”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57918" y="6000768"/>
            <a:ext cx="2786082" cy="584775"/>
          </a:xfrm>
          <a:prstGeom prst="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>
            <a:spAutoFit/>
          </a:bodyPr>
          <a:lstStyle/>
          <a:p>
            <a:r>
              <a:rPr lang="ru-RU" sz="3200" b="1" dirty="0" smtClean="0"/>
              <a:t>“Доброты”</a:t>
            </a:r>
            <a:endParaRPr lang="ru-RU" sz="3200" dirty="0"/>
          </a:p>
        </p:txBody>
      </p:sp>
      <p:sp>
        <p:nvSpPr>
          <p:cNvPr id="21" name="Стрелка вправо с вырезом 20"/>
          <p:cNvSpPr/>
          <p:nvPr/>
        </p:nvSpPr>
        <p:spPr>
          <a:xfrm>
            <a:off x="4357686" y="2428868"/>
            <a:ext cx="1571636" cy="571504"/>
          </a:xfrm>
          <a:prstGeom prst="notch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ашивка 21"/>
          <p:cNvSpPr/>
          <p:nvPr/>
        </p:nvSpPr>
        <p:spPr>
          <a:xfrm flipV="1">
            <a:off x="4071934" y="2571744"/>
            <a:ext cx="285752" cy="285752"/>
          </a:xfrm>
          <a:prstGeom prst="chevron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flipV="1">
            <a:off x="3786182" y="2571744"/>
            <a:ext cx="285752" cy="285752"/>
          </a:xfrm>
          <a:prstGeom prst="chevr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20406354" flipH="1" flipV="1">
            <a:off x="5044204" y="3469475"/>
            <a:ext cx="291781" cy="307291"/>
          </a:xfrm>
          <a:prstGeom prst="chevr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20407935" flipH="1" flipV="1">
            <a:off x="4754456" y="3614620"/>
            <a:ext cx="301595" cy="285752"/>
          </a:xfrm>
          <a:prstGeom prst="chevron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вправо с вырезом 25"/>
          <p:cNvSpPr/>
          <p:nvPr/>
        </p:nvSpPr>
        <p:spPr>
          <a:xfrm rot="9694184">
            <a:off x="3118951" y="3752015"/>
            <a:ext cx="1684222" cy="571504"/>
          </a:xfrm>
          <a:prstGeom prst="notch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Нашивка 26"/>
          <p:cNvSpPr/>
          <p:nvPr/>
        </p:nvSpPr>
        <p:spPr>
          <a:xfrm flipV="1">
            <a:off x="3857620" y="6000768"/>
            <a:ext cx="285752" cy="285752"/>
          </a:xfrm>
          <a:prstGeom prst="chevr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flipV="1">
            <a:off x="4143372" y="6000768"/>
            <a:ext cx="285752" cy="285752"/>
          </a:xfrm>
          <a:prstGeom prst="chevron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4357686" y="5857892"/>
            <a:ext cx="1571636" cy="571504"/>
          </a:xfrm>
          <a:prstGeom prst="notch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Школа\Рабочий стол\Nabor_fonov_№5\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408" y="0"/>
            <a:ext cx="9177408" cy="6858000"/>
          </a:xfrm>
          <a:prstGeom prst="rect">
            <a:avLst/>
          </a:prstGeom>
          <a:noFill/>
        </p:spPr>
      </p:pic>
      <p:pic>
        <p:nvPicPr>
          <p:cNvPr id="21506" name="Picture 2" descr="http://wallpaper-gallery.net/images/smile-images/smile-images-5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b="6081"/>
          <a:stretch>
            <a:fillRect/>
          </a:stretch>
        </p:blipFill>
        <p:spPr bwMode="auto">
          <a:xfrm>
            <a:off x="785786" y="1285860"/>
            <a:ext cx="3699195" cy="3714776"/>
          </a:xfrm>
          <a:prstGeom prst="rect">
            <a:avLst/>
          </a:prstGeom>
          <a:noFill/>
        </p:spPr>
      </p:pic>
      <p:pic>
        <p:nvPicPr>
          <p:cNvPr id="21508" name="Picture 4" descr="https://s-media-cache-ak0.pinimg.com/originals/da/4b/dc/da4bdcb51888e39f7af678430dfaa0d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071546"/>
            <a:ext cx="3803410" cy="49292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57422" y="5000636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“Добрых улыбок”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1429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Путешествие по станциям добрых чувств, поступков, дел и отношений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5572140"/>
            <a:ext cx="150019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Школа\Рабочий стол\Nabor_fonov_№5\5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37" y="0"/>
            <a:ext cx="920623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342902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ДОБРОТА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вопр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38147"/>
            <a:ext cx="1712880" cy="191985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785926"/>
            <a:ext cx="89297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Доброта - это стремление человека дать счастье всем людям, всему человечеству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143248"/>
            <a:ext cx="89297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Вежливость - это умение вести себя так, чтобы другим было приятно с тобой.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714356"/>
            <a:ext cx="492922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ВЕЖЛИВОСТЬ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Школа\Рабочий стол\Nabor_fonov_№5\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408" y="0"/>
            <a:ext cx="9177408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14282" y="5572140"/>
            <a:ext cx="150019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4" name="Picture 10" descr="http://dou13-kr.caduk.ru/images/post-44408-1210182984.pn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-500098" y="1142984"/>
            <a:ext cx="5000660" cy="6032542"/>
          </a:xfrm>
          <a:prstGeom prst="rect">
            <a:avLst/>
          </a:prstGeom>
          <a:noFill/>
        </p:spPr>
      </p:pic>
      <p:pic>
        <p:nvPicPr>
          <p:cNvPr id="21510" name="Picture 6" descr="http://goldenkey.68edu.ru/images/buratino.png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5000628" y="1142984"/>
            <a:ext cx="3619510" cy="542926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643174" y="142852"/>
            <a:ext cx="385762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СТАНЦИЯ </a:t>
            </a:r>
            <a:r>
              <a:rPr lang="ru-RU" sz="3200" b="1" dirty="0" smtClean="0"/>
              <a:t>“Сказочных </a:t>
            </a:r>
            <a:r>
              <a:rPr lang="ru-RU" sz="3200" b="1" dirty="0" smtClean="0"/>
              <a:t>героев”</a:t>
            </a:r>
            <a:endParaRPr lang="ru-RU" sz="3200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6171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87555" y="260648"/>
            <a:ext cx="464742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Поразмышляем</a:t>
            </a:r>
            <a:endParaRPr lang="ru-RU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" name="Рисунок 13" descr="размышляем.jpg"/>
          <p:cNvPicPr>
            <a:picLocks noChangeAspect="1"/>
          </p:cNvPicPr>
          <p:nvPr/>
        </p:nvPicPr>
        <p:blipFill>
          <a:blip r:embed="rId3" cstate="print"/>
          <a:srcRect l="13649" r="12322"/>
          <a:stretch>
            <a:fillRect/>
          </a:stretch>
        </p:blipFill>
        <p:spPr>
          <a:xfrm>
            <a:off x="6785826" y="3214686"/>
            <a:ext cx="2019825" cy="36433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55576" y="1268760"/>
            <a:ext cx="5147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Возможно ли: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2285992"/>
            <a:ext cx="83582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Быть человеком 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внешне грубым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в душе добрым?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145"/>
            <a:ext cx="9144000" cy="676171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87555" y="260648"/>
            <a:ext cx="464742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Поразмышляем</a:t>
            </a:r>
            <a:endParaRPr lang="ru-RU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" name="Рисунок 13" descr="размышляем.jpg"/>
          <p:cNvPicPr>
            <a:picLocks noChangeAspect="1"/>
          </p:cNvPicPr>
          <p:nvPr/>
        </p:nvPicPr>
        <p:blipFill>
          <a:blip r:embed="rId3" cstate="print"/>
          <a:srcRect l="13649" r="12322"/>
          <a:stretch>
            <a:fillRect/>
          </a:stretch>
        </p:blipFill>
        <p:spPr>
          <a:xfrm>
            <a:off x="6372200" y="1988840"/>
            <a:ext cx="2376264" cy="42862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55576" y="1268760"/>
            <a:ext cx="75603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ДАВАЙТЕ   ВСЕ   ВМЕСТЕ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СОСТАВИМ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3071810"/>
            <a:ext cx="58326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«Правила 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Дружбы» 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-2.jp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87555" y="260648"/>
            <a:ext cx="464742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Поразмышляем</a:t>
            </a:r>
            <a:endParaRPr lang="ru-RU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785794"/>
            <a:ext cx="80010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«Правила 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Дружбы» 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42910" y="1785926"/>
          <a:ext cx="850109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53412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57.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размышляем.jpg"/>
          <p:cNvPicPr>
            <a:picLocks noChangeAspect="1"/>
          </p:cNvPicPr>
          <p:nvPr/>
        </p:nvPicPr>
        <p:blipFill>
          <a:blip r:embed="rId7" cstate="print"/>
          <a:srcRect l="13649" r="12322"/>
          <a:stretch>
            <a:fillRect/>
          </a:stretch>
        </p:blipFill>
        <p:spPr>
          <a:xfrm>
            <a:off x="7358082" y="4071942"/>
            <a:ext cx="1617455" cy="291752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Школа\Рабочий стол\Nabor_fonov_№5\5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37" y="0"/>
            <a:ext cx="9206237" cy="6858000"/>
          </a:xfrm>
          <a:prstGeom prst="rect">
            <a:avLst/>
          </a:prstGeom>
          <a:noFill/>
        </p:spPr>
      </p:pic>
      <p:pic>
        <p:nvPicPr>
          <p:cNvPr id="1026" name="Picture 2" descr="https://ds02.infourok.ru/uploads/ex/0c4c/0001e10b-0a924f05/img6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l="3906" t="2083" r="7812" b="10416"/>
          <a:stretch>
            <a:fillRect/>
          </a:stretch>
        </p:blipFill>
        <p:spPr bwMode="auto">
          <a:xfrm>
            <a:off x="142844" y="0"/>
            <a:ext cx="8786874" cy="63743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280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Пользователь</cp:lastModifiedBy>
  <cp:revision>64</cp:revision>
  <dcterms:created xsi:type="dcterms:W3CDTF">2013-11-29T05:05:25Z</dcterms:created>
  <dcterms:modified xsi:type="dcterms:W3CDTF">2017-10-22T16:25:38Z</dcterms:modified>
</cp:coreProperties>
</file>