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96036-334F-4D95-B794-6035065D0406}" type="datetimeFigureOut">
              <a:rPr lang="ru-RU" smtClean="0"/>
              <a:t>14.02.2024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BA1CE-0BE2-4192-8F2D-18B7401136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0" name="AutoShape 2" descr="https://s1.showslide.ru/s_slide/6709/80c18abd-0362-4f02-b71d-8719ac2e2af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2" name="Picture 4" descr="https://avatars.mds.yandex.net/i?id=65694472c3242e8a5a9c578f25d61ee907f519dc-9858823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95074"/>
            <a:ext cx="9144000" cy="705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mypresentation.ru/documents/9a7d88faa6cddeeeef4bee106d14cca5/img1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avatars.mds.yandex.net/i?id=39173ca342cb81cc9c61fd7e37b6f89df137f3b6-10102345-images-thumbs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s://avatars.mds.yandex.net/i?id=ebc4407a317071172e2a44c8f508da2ab8d14b74-10912513-images-thumbs&amp;n=13"/>
          <p:cNvPicPr>
            <a:picLocks noChangeAspect="1" noChangeArrowheads="1"/>
          </p:cNvPicPr>
          <p:nvPr/>
        </p:nvPicPr>
        <p:blipFill>
          <a:blip r:embed="rId2"/>
          <a:srcRect t="25000"/>
          <a:stretch>
            <a:fillRect/>
          </a:stretch>
        </p:blipFill>
        <p:spPr bwMode="auto">
          <a:xfrm>
            <a:off x="0" y="0"/>
            <a:ext cx="9166356" cy="6858000"/>
          </a:xfrm>
          <a:prstGeom prst="rect">
            <a:avLst/>
          </a:prstGeom>
          <a:noFill/>
        </p:spPr>
      </p:pic>
      <p:pic>
        <p:nvPicPr>
          <p:cNvPr id="3" name="Рисунок 2" descr="C:\Users\Администратор\AppData\Local\Microsoft\Windows\Temporary Internet Files\Content.Word\IMG_20240213_09122316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28"/>
            <a:ext cx="364333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Администратор\AppData\Local\Microsoft\Windows\Temporary Internet Files\Content.Word\IMG_20240213_09122749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3571876"/>
            <a:ext cx="3786214" cy="2723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Администратор\AppData\Local\Microsoft\Windows\Temporary Internet Files\Content.Word\IMG_20240213_092235325.jpg"/>
          <p:cNvPicPr/>
          <p:nvPr/>
        </p:nvPicPr>
        <p:blipFill>
          <a:blip r:embed="rId5" cstate="print"/>
          <a:srcRect l="21569" r="17647" b="2564"/>
          <a:stretch>
            <a:fillRect/>
          </a:stretch>
        </p:blipFill>
        <p:spPr bwMode="auto">
          <a:xfrm rot="10800000">
            <a:off x="4929190" y="214290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Администратор\AppData\Local\Microsoft\Windows\Temporary Internet Files\Content.Word\IMG_20240213_092325921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429000"/>
            <a:ext cx="442915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X64</dc:creator>
  <cp:lastModifiedBy>DNA7 X64</cp:lastModifiedBy>
  <cp:revision>2</cp:revision>
  <dcterms:created xsi:type="dcterms:W3CDTF">2024-02-14T11:47:48Z</dcterms:created>
  <dcterms:modified xsi:type="dcterms:W3CDTF">2024-02-14T11:59:24Z</dcterms:modified>
</cp:coreProperties>
</file>