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60" r:id="rId5"/>
    <p:sldId id="258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654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7B2E4-5E64-459A-8A5C-C4844A403B78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63403B7-FD47-45A1-98AA-E56E601E01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7B2E4-5E64-459A-8A5C-C4844A403B78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03B7-FD47-45A1-98AA-E56E601E01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7B2E4-5E64-459A-8A5C-C4844A403B78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03B7-FD47-45A1-98AA-E56E601E01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7B2E4-5E64-459A-8A5C-C4844A403B78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63403B7-FD47-45A1-98AA-E56E601E01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7B2E4-5E64-459A-8A5C-C4844A403B78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03B7-FD47-45A1-98AA-E56E601E014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7B2E4-5E64-459A-8A5C-C4844A403B78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03B7-FD47-45A1-98AA-E56E601E01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7B2E4-5E64-459A-8A5C-C4844A403B78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63403B7-FD47-45A1-98AA-E56E601E014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7B2E4-5E64-459A-8A5C-C4844A403B78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03B7-FD47-45A1-98AA-E56E601E01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7B2E4-5E64-459A-8A5C-C4844A403B78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03B7-FD47-45A1-98AA-E56E601E01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7B2E4-5E64-459A-8A5C-C4844A403B78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03B7-FD47-45A1-98AA-E56E601E01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7B2E4-5E64-459A-8A5C-C4844A403B78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03B7-FD47-45A1-98AA-E56E601E014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87B2E4-5E64-459A-8A5C-C4844A403B78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3403B7-FD47-45A1-98AA-E56E601E014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ы Для Презентации Весна powerpoint - скачать 57 фот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620689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«Весна идет, 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весне - дорогу»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2636912"/>
            <a:ext cx="51125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Весенние праздники и 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традиции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616530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Группа  «Семицветик»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083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Детский сад №63 г.Кандалакша - Календарь знаменательных дат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6362" y="0"/>
            <a:ext cx="918036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7323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23.userapi.com/impg/mdq319mZiToruq3bww5gI6obbYFgaoGYlGLOTg/eR-cmODjGD4.jpg?size=1024x768&amp;quality=95&amp;sign=106668695250ff8190a7182efaf0143b&amp;c_uniq_tag=VONpjScvjGA4BLB_lkh3egQB2sITOxkSNJ0tw1saYp8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157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i?id=2f4f89de66b00a5b6fa393079aed9d18158c1cdf-10113980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799"/>
            <a:ext cx="3456384" cy="3333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Zaborovskiy\Desktop\IMG_20240301_1012094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" t="8889"/>
          <a:stretch/>
        </p:blipFill>
        <p:spPr bwMode="auto">
          <a:xfrm>
            <a:off x="3779912" y="1052736"/>
            <a:ext cx="522007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604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sun9-79.userapi.com/impg/43f2JcJ8f73RTPZiwIhsI0LzWaW_LajKpz_lTQ/fSi2vPzQ89U.jpg?size=604x453&amp;quality=96&amp;sign=3e4db1ee70e229a1f647769e12eecc17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9357" y="0"/>
            <a:ext cx="918335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4501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aborovskiy\Desktop\IMG_20240307_100153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12" y="3222111"/>
            <a:ext cx="4231379" cy="346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Администратор\AppData\Local\Microsoft\Windows\Temporary Internet Files\Content.Word\IMG_20230317_101137.jpg"/>
          <p:cNvPicPr/>
          <p:nvPr/>
        </p:nvPicPr>
        <p:blipFill>
          <a:blip r:embed="rId3" cstate="print"/>
          <a:srcRect l="5291" t="8774" r="8124" b="2403"/>
          <a:stretch>
            <a:fillRect/>
          </a:stretch>
        </p:blipFill>
        <p:spPr bwMode="auto">
          <a:xfrm>
            <a:off x="268612" y="116632"/>
            <a:ext cx="423137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i.pinimg.com/736x/95/dd/63/95dd6354841f98afc018551d12508f35.jpg"/>
          <p:cNvPicPr/>
          <p:nvPr/>
        </p:nvPicPr>
        <p:blipFill rotWithShape="1">
          <a:blip r:embed="rId4"/>
          <a:srcRect l="1197" t="50192" r="22201" b="1991"/>
          <a:stretch/>
        </p:blipFill>
        <p:spPr bwMode="auto">
          <a:xfrm>
            <a:off x="4716016" y="188640"/>
            <a:ext cx="4146550" cy="2952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6" descr="грач рисунок мультяшный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b="6249"/>
          <a:stretch>
            <a:fillRect/>
          </a:stretch>
        </p:blipFill>
        <p:spPr bwMode="auto">
          <a:xfrm>
            <a:off x="5580112" y="3397183"/>
            <a:ext cx="2654424" cy="3110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56050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</TotalTime>
  <Words>18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Zaborovskiy</dc:creator>
  <cp:lastModifiedBy>Zaborovskiy</cp:lastModifiedBy>
  <cp:revision>5</cp:revision>
  <dcterms:created xsi:type="dcterms:W3CDTF">2024-03-11T09:48:20Z</dcterms:created>
  <dcterms:modified xsi:type="dcterms:W3CDTF">2024-03-12T12:45:40Z</dcterms:modified>
</cp:coreProperties>
</file>