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57" r:id="rId5"/>
    <p:sldId id="259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1E3F-CA28-4F4B-80A7-A641267666A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F7A-5A67-486F-A050-5815ADAED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1E3F-CA28-4F4B-80A7-A641267666A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F7A-5A67-486F-A050-5815ADAED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1E3F-CA28-4F4B-80A7-A641267666A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F7A-5A67-486F-A050-5815ADAED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1E3F-CA28-4F4B-80A7-A641267666A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F7A-5A67-486F-A050-5815ADAED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1E3F-CA28-4F4B-80A7-A641267666A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F7A-5A67-486F-A050-5815ADAED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1E3F-CA28-4F4B-80A7-A641267666A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F7A-5A67-486F-A050-5815ADAED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1E3F-CA28-4F4B-80A7-A641267666A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F7A-5A67-486F-A050-5815ADAED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1E3F-CA28-4F4B-80A7-A641267666A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F7A-5A67-486F-A050-5815ADAED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1E3F-CA28-4F4B-80A7-A641267666A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F7A-5A67-486F-A050-5815ADAED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1E3F-CA28-4F4B-80A7-A641267666A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F7A-5A67-486F-A050-5815ADAED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1E3F-CA28-4F4B-80A7-A641267666A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F7A-5A67-486F-A050-5815ADAEDF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31E3F-CA28-4F4B-80A7-A641267666A0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BEF7A-5A67-486F-A050-5815ADAEDF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ne-kurim.ru/forum/attachments/d77792c7725dbfe7c0e715d9acb97701-800x-jpg.1797823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avatars.mds.yandex.net/i?id=b0f404528324fd1e2ad151811e867c822308cd05-1071339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avatars.mds.yandex.net/i?id=9661e80e262715c052d9195ad133bc3f50cdcf44-12501487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50" y="0"/>
            <a:ext cx="9179750" cy="6858000"/>
          </a:xfrm>
          <a:prstGeom prst="rect">
            <a:avLst/>
          </a:prstGeom>
          <a:noFill/>
        </p:spPr>
      </p:pic>
      <p:pic>
        <p:nvPicPr>
          <p:cNvPr id="22530" name="Picture 2" descr="https://avatars.mds.yandex.net/i?id=7fd3627132f3cdef33a74efa704f43847144162c-13033711-images-thumbs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2500306"/>
            <a:ext cx="3548034" cy="3905233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4393" t="3555" r="6460" b="2251"/>
          <a:stretch>
            <a:fillRect/>
          </a:stretch>
        </p:blipFill>
        <p:spPr bwMode="auto">
          <a:xfrm>
            <a:off x="2928926" y="285728"/>
            <a:ext cx="600079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i?id=6fb8362f5afdb16db919cd88cab01e887494975e-988811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01122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un9-67.userapi.com/impg/vcoV8P1DfV1QcGJxBn6bAol3jFyyQKTSH7EsOA/YyIQmcqJqdQ.jpg?size=604x604&amp;quality=95&amp;sign=3b6a2e27b07022e9b499ce15364e4da0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i?id=9661e80e262715c052d9195ad133bc3f50cdcf44-12501487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50" y="0"/>
            <a:ext cx="91797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Поделки детей и родителей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«Любимый герой мультфильма»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Администратор\AppData\Local\Microsoft\Windows\Temporary Internet Files\Content.Word\IMG_20240402_121438809.jpg"/>
          <p:cNvPicPr/>
          <p:nvPr/>
        </p:nvPicPr>
        <p:blipFill>
          <a:blip r:embed="rId3" cstate="print"/>
          <a:srcRect l="24463" t="9783" r="33950" b="18478"/>
          <a:stretch>
            <a:fillRect/>
          </a:stretch>
        </p:blipFill>
        <p:spPr bwMode="auto">
          <a:xfrm>
            <a:off x="214282" y="285728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228599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«Умка»</a:t>
            </a:r>
            <a:endParaRPr lang="ru-RU" dirty="0"/>
          </a:p>
        </p:txBody>
      </p:sp>
      <p:pic>
        <p:nvPicPr>
          <p:cNvPr id="7" name="Рисунок 6" descr="C:\Users\Администратор\AppData\Local\Microsoft\Windows\Temporary Internet Files\Content.Word\IMG_20240402_121505559.jpg"/>
          <p:cNvPicPr/>
          <p:nvPr/>
        </p:nvPicPr>
        <p:blipFill>
          <a:blip r:embed="rId4" cstate="print"/>
          <a:srcRect t="12139" b="18065"/>
          <a:stretch>
            <a:fillRect/>
          </a:stretch>
        </p:blipFill>
        <p:spPr bwMode="auto">
          <a:xfrm>
            <a:off x="2786050" y="1071546"/>
            <a:ext cx="364333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28992" y="307181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« </a:t>
            </a:r>
            <a:r>
              <a:rPr lang="ru-RU" dirty="0" err="1" smtClean="0"/>
              <a:t>Чебурашка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" name="Рисунок 8" descr="C:\Users\Администратор\AppData\Local\Microsoft\Windows\Temporary Internet Files\Content.Word\IMG_20240402_121425411.jpg"/>
          <p:cNvPicPr/>
          <p:nvPr/>
        </p:nvPicPr>
        <p:blipFill>
          <a:blip r:embed="rId5" cstate="print"/>
          <a:srcRect l="25090" r="22598"/>
          <a:stretch>
            <a:fillRect/>
          </a:stretch>
        </p:blipFill>
        <p:spPr bwMode="auto">
          <a:xfrm>
            <a:off x="6858016" y="285728"/>
            <a:ext cx="2143140" cy="27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дминистратор\AppData\Local\Microsoft\Windows\Temporary Internet Files\Content.Word\IMG_20240402_121524482.jpg"/>
          <p:cNvPicPr/>
          <p:nvPr/>
        </p:nvPicPr>
        <p:blipFill>
          <a:blip r:embed="rId6" cstate="print"/>
          <a:srcRect t="11029" r="6227" b="11764"/>
          <a:stretch>
            <a:fillRect/>
          </a:stretch>
        </p:blipFill>
        <p:spPr bwMode="auto">
          <a:xfrm>
            <a:off x="0" y="2643182"/>
            <a:ext cx="27146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дминистратор\AppData\Local\Microsoft\Windows\Temporary Internet Files\Content.Word\IMG_20240402_12163637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357562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000892" y="5572140"/>
            <a:ext cx="168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«Колобок»</a:t>
            </a:r>
            <a:endParaRPr lang="ru-RU" dirty="0"/>
          </a:p>
        </p:txBody>
      </p:sp>
      <p:pic>
        <p:nvPicPr>
          <p:cNvPr id="13" name="Рисунок 12" descr="C:\Users\Администратор\AppData\Local\Microsoft\Windows\Temporary Internet Files\Content.Word\IMG_20240402_12162025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3500438"/>
            <a:ext cx="2882179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дминистратор\AppData\Local\Microsoft\Windows\Temporary Internet Files\Content.Word\IMG_20240402_121555855.jpg"/>
          <p:cNvPicPr/>
          <p:nvPr/>
        </p:nvPicPr>
        <p:blipFill>
          <a:blip r:embed="rId9" cstate="print"/>
          <a:srcRect t="3100" r="12042" b="35344"/>
          <a:stretch>
            <a:fillRect/>
          </a:stretch>
        </p:blipFill>
        <p:spPr bwMode="auto">
          <a:xfrm>
            <a:off x="0" y="4857760"/>
            <a:ext cx="307180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71472" y="4500570"/>
            <a:ext cx="236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Смешарики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6357958"/>
            <a:ext cx="285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Рикки</a:t>
            </a:r>
            <a:r>
              <a:rPr lang="ru-RU" dirty="0" smtClean="0"/>
              <a:t> – </a:t>
            </a:r>
            <a:r>
              <a:rPr lang="ru-RU" dirty="0" err="1" smtClean="0"/>
              <a:t>Тикки</a:t>
            </a:r>
            <a:r>
              <a:rPr lang="ru-RU" dirty="0" smtClean="0"/>
              <a:t> </a:t>
            </a:r>
            <a:r>
              <a:rPr lang="ru-RU" dirty="0" err="1" smtClean="0"/>
              <a:t>Тави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aria-gazeta.ru/wp-content/uploads/2019/04/aprel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avatars.mds.yandex.net/i?id=80906922483d291e28d7d9e556380bd55cf114e2-10703615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6" y="0"/>
            <a:ext cx="91360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avatars.mds.yandex.net/i?id=1f7fe040866aa4d2077ae2b6234a258ce34ac647-983114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Ежегодный праздник </a:t>
            </a:r>
            <a:r>
              <a:rPr lang="ru-RU" sz="2400" b="1" dirty="0">
                <a:solidFill>
                  <a:srgbClr val="FF0000"/>
                </a:solidFill>
              </a:rPr>
              <a:t>Международный день птиц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отмечается в фиксированную дату — </a:t>
            </a:r>
            <a:r>
              <a:rPr lang="ru-RU" sz="2400" b="1" dirty="0">
                <a:solidFill>
                  <a:srgbClr val="FF0000"/>
                </a:solidFill>
              </a:rPr>
              <a:t>1 </a:t>
            </a:r>
            <a:r>
              <a:rPr lang="ru-RU" sz="2400" b="1" dirty="0" smtClean="0">
                <a:solidFill>
                  <a:srgbClr val="FF0000"/>
                </a:solidFill>
              </a:rPr>
              <a:t>апреля. 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Число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выбрано не просто так, а с привязкой к возвращению птиц с юга в родные края. Пернатые возвращаются домой в конце марта — начале апреля</a:t>
            </a:r>
            <a:r>
              <a:rPr lang="ru-RU" sz="2400" dirty="0"/>
              <a:t>.</a:t>
            </a:r>
          </a:p>
        </p:txBody>
      </p:sp>
      <p:pic>
        <p:nvPicPr>
          <p:cNvPr id="16386" name="Picture 2" descr="https://avatars.mds.yandex.net/i?id=9b66f3e102b402aab0ee2f2a90596659e4830a8f-12851522-images-thumbs&amp;n=13"/>
          <p:cNvPicPr>
            <a:picLocks noChangeAspect="1" noChangeArrowheads="1"/>
          </p:cNvPicPr>
          <p:nvPr/>
        </p:nvPicPr>
        <p:blipFill>
          <a:blip r:embed="rId3"/>
          <a:srcRect t="14286"/>
          <a:stretch>
            <a:fillRect/>
          </a:stretch>
        </p:blipFill>
        <p:spPr bwMode="auto">
          <a:xfrm>
            <a:off x="214282" y="2285992"/>
            <a:ext cx="8715436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i?id=2bd1733abcc2ba261a08e2c88a7510ee74a06548-1248714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Администратор\AppData\Local\Microsoft\Windows\Temporary Internet Files\Content.Word\IMG_20240307_1001530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557216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4" descr="https://fotobase.co/files/img/photo/ptits-priletaiushchikh-vesnoi/ptits-priletaiushchikh-vesnoi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s://avatars.mds.yandex.net/i?id=1d55dfb22d42e418ec22a198cae78788b73377fc-10401675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68493"/>
            <a:ext cx="8215370" cy="3431945"/>
          </a:xfrm>
          <a:prstGeom prst="rect">
            <a:avLst/>
          </a:prstGeom>
          <a:noFill/>
        </p:spPr>
      </p:pic>
      <p:pic>
        <p:nvPicPr>
          <p:cNvPr id="10" name="Picture 6" descr="грач рисунок мультяшны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b="6249"/>
          <a:stretch>
            <a:fillRect/>
          </a:stretch>
        </p:blipFill>
        <p:spPr bwMode="auto">
          <a:xfrm>
            <a:off x="6143636" y="3786190"/>
            <a:ext cx="243840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i?id=2bd1733abcc2ba261a08e2c88a7510ee74a06548-1248714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142852"/>
            <a:ext cx="864399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                         </a:t>
            </a:r>
            <a:r>
              <a:rPr lang="ru-RU" sz="3200" dirty="0" smtClean="0">
                <a:solidFill>
                  <a:srgbClr val="FF0000"/>
                </a:solidFill>
              </a:rPr>
              <a:t>Интересные </a:t>
            </a:r>
            <a:r>
              <a:rPr lang="ru-RU" sz="3200" dirty="0">
                <a:solidFill>
                  <a:srgbClr val="FF0000"/>
                </a:solidFill>
              </a:rPr>
              <a:t>факты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Курица — ближайший «родственник» динозавра.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Совы не способны двигать глазами, и для того, чтобы осматриваться, они поворачивают голову вплоть до 270° без вреда для здоровья.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Серый попугай жако способен запомнить больше 1500 слов.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Канарейки в недалеком прошлом помогали шахтерам определять утечку газа и предупреждали работников об опасности. Сейчас «канарейками» называют сигнализации в шахтах.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Новокаледонский ворон способен не просто использовать орудия труда для своего пропитания, но и изготавливать их.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Казуар — самая опасная птица в мире, известная своими </a:t>
            </a:r>
            <a:r>
              <a:rPr lang="ru-RU" sz="2400" dirty="0" err="1"/>
              <a:t>кинжалообразными</a:t>
            </a:r>
            <a:r>
              <a:rPr lang="ru-RU" sz="2400" dirty="0"/>
              <a:t> когтями, которые способны убить с одного удара.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i?id=b05532a26d57261cf34fbb5e170e491e23ceb351-1087471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62" y="0"/>
            <a:ext cx="89397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madampodari.ru/wp-content/uploads/4/3/e/43e62f1b88ae1c7dc1d14461f1bb95b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s://avatars.mds.yandex.net/i?id=7c20d60fb63a2d19be4f9e6004ec70e996d929b3-10877308-images-thumbs&amp;n=13"/>
          <p:cNvPicPr>
            <a:picLocks noChangeAspect="1" noChangeArrowheads="1"/>
          </p:cNvPicPr>
          <p:nvPr/>
        </p:nvPicPr>
        <p:blipFill>
          <a:blip r:embed="rId2"/>
          <a:srcRect b="11400"/>
          <a:stretch>
            <a:fillRect/>
          </a:stretch>
        </p:blipFill>
        <p:spPr bwMode="auto">
          <a:xfrm>
            <a:off x="0" y="-34798"/>
            <a:ext cx="9144000" cy="6892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i?id=d376a2ccd57cca104f0553dc1bc5968a94914b13-5257529-images-thumbs&amp;n=13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-143992" y="0"/>
            <a:ext cx="92879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89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DNA7 X64</cp:lastModifiedBy>
  <cp:revision>9</cp:revision>
  <dcterms:created xsi:type="dcterms:W3CDTF">2024-04-03T15:29:43Z</dcterms:created>
  <dcterms:modified xsi:type="dcterms:W3CDTF">2024-04-03T16:58:48Z</dcterms:modified>
</cp:coreProperties>
</file>