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55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6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2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A338-DEBB-4A30-A99D-253EBF9983C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DFF6-4C60-425C-9B8E-BF372186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2" descr="Месяц М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Месяц МА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расивые картинки про Май (35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8"/>
            <a:ext cx="907318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7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i?id=4cc85f81f4cea785d9ba9b7cb386edb4-58781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28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ский сад №63 г.Кандалакша - Календарь знаменательных д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735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8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 апреля – Светлое Христово Воскресение (Пасха) | 27.04.2022 | Новости  Прохладного - БезФор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Светлой Пасхи! Комплект из 10 почтовых открыток&quot; купить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34" y="7937"/>
            <a:ext cx="924523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Деловой спокойный фон для презентации - 7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Zaborovskiy\AppData\Local\Microsoft\Windows\Temporary Internet Files\Content.Word\Screenshot_20240520-11143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0" b="37735"/>
          <a:stretch/>
        </p:blipFill>
        <p:spPr bwMode="auto">
          <a:xfrm>
            <a:off x="460375" y="3128780"/>
            <a:ext cx="8288089" cy="3594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39553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Все </a:t>
            </a:r>
            <a:r>
              <a:rPr lang="ru-RU" b="1" dirty="0"/>
              <a:t>знают, что крашеное яйцо – символ Пасхи, также как кулич и творожная пасха. Традиция красить яйца на Пасху очень древняя, и ее смысл заключается в вечной жизни, которую символизирует яйцо. Наши бабушки красили яйца луковой шелухой, от чего они получали свой багряный оттенок. Сегодня можно приобрести </a:t>
            </a:r>
            <a:r>
              <a:rPr lang="ru-RU" b="1" dirty="0" err="1"/>
              <a:t>разноообразные</a:t>
            </a:r>
            <a:r>
              <a:rPr lang="ru-RU" b="1" dirty="0"/>
              <a:t> красители, </a:t>
            </a:r>
            <a:r>
              <a:rPr lang="ru-RU" b="1" dirty="0" err="1"/>
              <a:t>термонаклейки</a:t>
            </a:r>
            <a:r>
              <a:rPr lang="ru-RU" b="1" dirty="0"/>
              <a:t> и специальные наборы для создания необычных пасхальных яиц. Мы предлагаем вам несколько простых и </a:t>
            </a:r>
            <a:r>
              <a:rPr lang="ru-RU" b="1" dirty="0" err="1"/>
              <a:t>экологичных</a:t>
            </a:r>
            <a:r>
              <a:rPr lang="ru-RU" b="1" dirty="0"/>
              <a:t> техник декорирования яиц. Черпайте вдохновение и привлекайте к совместному творчеству детей – детская фантазия и любопытство помогут вам создать настоящие шедевры!</a:t>
            </a:r>
            <a:endParaRPr lang="ru-RU" dirty="0"/>
          </a:p>
        </p:txBody>
      </p:sp>
      <p:sp>
        <p:nvSpPr>
          <p:cNvPr id="4" name="AutoShape 2" descr="Классический фон для презентации - 57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лассический фон для презентации - 57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3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 величайшим праздником Великой Победы - 9 мая! - Муниципальные новости -  Новости, объявления, события - Официальный сайт администрации городского  округа Нижняя Сал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3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Деловой спокойный фон для презентации - 7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Zaborovskiy\Desktop\Screenshot_20240520-11282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1" b="33258"/>
          <a:stretch/>
        </p:blipFill>
        <p:spPr bwMode="auto">
          <a:xfrm>
            <a:off x="179512" y="188640"/>
            <a:ext cx="3933061" cy="3025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Zaborovskiy\Desktop\Screenshot_20240520-11284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1" b="33240"/>
          <a:stretch/>
        </p:blipFill>
        <p:spPr bwMode="auto">
          <a:xfrm>
            <a:off x="4716016" y="175072"/>
            <a:ext cx="4104456" cy="3025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Zaborovskiy\Desktop\Screenshot_20240520-11283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b="33478"/>
          <a:stretch/>
        </p:blipFill>
        <p:spPr bwMode="auto">
          <a:xfrm>
            <a:off x="2346418" y="3387659"/>
            <a:ext cx="445116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76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Zaborovskiy</dc:creator>
  <cp:lastModifiedBy>Zaborovskiy</cp:lastModifiedBy>
  <cp:revision>3</cp:revision>
  <dcterms:created xsi:type="dcterms:W3CDTF">2024-05-20T07:50:01Z</dcterms:created>
  <dcterms:modified xsi:type="dcterms:W3CDTF">2024-05-20T08:42:35Z</dcterms:modified>
</cp:coreProperties>
</file>