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019DD9-4BD9-432E-ADA0-5B91B20E396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2D7971-1E09-480B-89D7-B3E32E179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708920"/>
            <a:ext cx="4752528" cy="38164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июня 1799 г.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февраля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1837, Санкт-Петербург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 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Александр Сергеевич Пушкин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60208"/>
            <a:ext cx="3000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6562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214313"/>
            <a:ext cx="4643438" cy="6296025"/>
          </a:xfrm>
          <a:prstGeom prst="rect">
            <a:avLst/>
          </a:prstGeom>
        </p:spPr>
        <p:txBody>
          <a:bodyPr rtlCol="0">
            <a:normAutofit fontScale="325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ru-RU" sz="10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продолжает Пушкин писать свои произведения. «Пиковая дама», «Анджело», «Медный всадник», «Сказка о рыбаке и рыбке», «Сказка о мертвой царевне и семи богатырях» - лучшие образцы произведений Пушкина этого времени.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528" y="5649"/>
            <a:ext cx="196247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2" y="41367"/>
            <a:ext cx="2238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4407" y="3093243"/>
            <a:ext cx="2059593" cy="30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0046" y="3093243"/>
            <a:ext cx="203041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617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4294967295"/>
          </p:nvPr>
        </p:nvSpPr>
        <p:spPr>
          <a:xfrm>
            <a:off x="179512" y="1349375"/>
            <a:ext cx="3960688" cy="5247977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«Жених»,  «Сказка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попе и о работнике его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Балде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«Сказка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медведихе», «Сказка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царе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сыне его славном и могучем богатыре князе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Гвидоне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Салтановиче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 прекрасной царевне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лебеди», «Сказка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золотом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петушке»</a:t>
            </a:r>
          </a:p>
        </p:txBody>
      </p:sp>
      <p:pic>
        <p:nvPicPr>
          <p:cNvPr id="1034" name="Picture 10" descr="http://ocka3ke.ru/sites/default/files/styles/large_tale/public/skazka_o_pope_i_o_rabotnike_ego_bal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1445664"/>
            <a:ext cx="1951038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puzkarapuz.org/uploads/posts/2009-12/1261581435_copy-2-of-0601a4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5717" y="1469477"/>
            <a:ext cx="15906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2382" y="0"/>
            <a:ext cx="733896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произведения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Сергеевича </a:t>
            </a:r>
          </a:p>
        </p:txBody>
      </p:sp>
      <p:pic>
        <p:nvPicPr>
          <p:cNvPr id="4" name="Picture 2" descr="http://cbs.torzhok.tverlib.ru/sites/default/files/Knigi_Pushkin_Skaz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717" y="3933056"/>
            <a:ext cx="17064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msoundplay.ru/uploads/images/sjostri_zajtsevi_skazka_o_mertvoj_tsarevne_i_semi_bogatirja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0" t="6815" r="12290" b="4590"/>
          <a:stretch/>
        </p:blipFill>
        <p:spPr bwMode="auto">
          <a:xfrm>
            <a:off x="6877969" y="3949800"/>
            <a:ext cx="163780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34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поэта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26694" y="1196752"/>
            <a:ext cx="9117306" cy="40759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1837 года между А.С. Пушкиным и Жоржем Дантесом произошел конфликт, приведший к дуэли 27 </a:t>
            </a:r>
          </a:p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1837 года. </a:t>
            </a:r>
          </a:p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дуэли поэт был </a:t>
            </a:r>
          </a:p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смертельно ранен и умер</a:t>
            </a:r>
          </a:p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два дня. </a:t>
            </a:r>
          </a:p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Александр Сергеевич Пушкин у стен Свято горского монастыря, близ имения Михайловское.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2407443"/>
            <a:ext cx="4538662" cy="261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535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47901" y="129455"/>
            <a:ext cx="4596099" cy="646789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звали няню поэта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Имя жениха молодой царевны в «Сказке о мертвой царевне и о семи богатырях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Чудо-предмет, говорящий всю правду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Фрукт, которым отравилась молодая царевна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Имя царя в одной из сказок А.С. Пушкина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Исполнительница песни «Во саду ли, в огороде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Жилище старика со старухой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Как звали находчивого, трудолюбивого работника в одной из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hello_html_m5a3e9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04" y="0"/>
            <a:ext cx="4567705" cy="50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47901" y="129455"/>
            <a:ext cx="4596099" cy="646789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Сказочный персонаж, исполнявший желания.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Пернатый сторож, извещавший об опасности.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Название острова, мимо которого проплывали корабли.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Насекомое, в которое превратился князь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Гвидон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третий раз.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Непременный атрибут старухи.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Сколько раз закидывал старик невод в море?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Имя царя в «Сказке о золотом петушке».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ello_html_m5a3e9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04" y="0"/>
            <a:ext cx="4567705" cy="50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3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9664017"/>
              </p:ext>
            </p:extLst>
          </p:nvPr>
        </p:nvGraphicFramePr>
        <p:xfrm>
          <a:off x="395535" y="1412776"/>
          <a:ext cx="8352930" cy="51635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84310"/>
                <a:gridCol w="2784310"/>
                <a:gridCol w="2784310"/>
              </a:tblGrid>
              <a:tr h="9937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Арина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Белка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Буян 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Елисей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Землянка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Шмель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Зеркальце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Корыто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Яблоко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Рыбка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Три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Салтан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Петушок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Дадон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25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877272"/>
            <a:ext cx="6512511" cy="72008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1366838" y="404813"/>
            <a:ext cx="7777162" cy="115252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51720" y="1340768"/>
            <a:ext cx="584200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4848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395536" y="188640"/>
            <a:ext cx="5616624" cy="5759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eaLnBrk="1" hangingPunct="1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имени Пушкина тотчас осеняет мысль о русском национальном поэте. В самом деле, никто из поэтов наших не выше его и не может более назваться национальным; это право решительно принадлежит ему. В нём, как будто в лексиконе, заключилось всё богатство, сила и гибкость нашего языка. Он более всех, он далее раздвинул ему границы и более показав всё его пространство. </a:t>
            </a:r>
          </a:p>
          <a:p>
            <a:pPr marL="45720" indent="0" eaLnBrk="1" hangingPunct="1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русская природа, русская душа, русский язык, русский характер отразились в такой же чистоте, в такой очищенной красоте, в какой отражается ландшафт на выпуклой поверхности оптического стекла. </a:t>
            </a:r>
          </a:p>
          <a:p>
            <a:pPr eaLnBrk="1" hangingPunct="1"/>
            <a:endParaRPr lang="ru-RU" sz="2200" dirty="0" smtClean="0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6247446" y="405589"/>
            <a:ext cx="24572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ГОГОЛЬ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o.imgsmail.ru/imgpreview?key=http%3A//upload.wikimedia.org/wikipedia/commons/thumb/d/d3/NikolayGogol%5Fleft.gif/250px-NikolayGogol%5Fleft.gif&amp;mb=ppl&amp;l=http%3A//go.imgsmail.ru/img/mail/avatar.png&amp;q=90&amp;w=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885" y="1484784"/>
            <a:ext cx="25098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034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357312"/>
            <a:ext cx="5043488" cy="4447951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Пушкин родился в Москве </a:t>
            </a:r>
          </a:p>
          <a:p>
            <a:pPr marL="45720" indent="0" algn="ctr" eaLnBrk="1" hangingPunct="1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июня 1799 года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803" y="1268760"/>
            <a:ext cx="328612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110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285750" y="214313"/>
            <a:ext cx="4286250" cy="6357937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Пушкина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Львович и мать Надежда Осиповна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урожденная Ганнибал, были дальними родственниками. Пылкие страсти, руководившие предками как по отцовской, так и по материнской линии, оказали свое влияние и на Пушкина.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45720" indent="0" eaLnBrk="1" hangingPunct="1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(кроме Александра, были еще дети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 Лев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принадлежала к самой образованной части московского общества.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"/>
            <a:ext cx="4381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004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6" y="260648"/>
            <a:ext cx="5429250" cy="6264696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1811 году А.С. Пушкин поступил учиться в Царскосельский Лицей. Здесь он провел 6 лет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эти годы начинается литературная деятельность молодого Пушкина. В 16 лет он прочел в присутствии Державина стихотворение «Воспоминание в Царском Селе». Во время учебы в Лицее Александр Сергеевич Пушкин состоял в литературном сообществе «Арзамас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1817 году Александр Пушкин заканчивает учебу в Лицее и поступает служить в Коллегию иностранных дел. Поэт присоединяется к литературно-театральному сообществу «Зеленая лампа», а также продолжает оставаться членом «Арзамаса».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714375"/>
            <a:ext cx="3429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286125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20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000125"/>
            <a:ext cx="5072063" cy="47863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1820 году Александр Сергеевич Пушкин заканчивает написание поэмы «Руслан и Людмила», начатое еще во время учебы в Лицее. Поэма вызвала неодобрение критиков, обвинивших поэта в снижении высокого канона жанра поэмы.</a:t>
            </a:r>
          </a:p>
          <a:p>
            <a:pPr eaLnBrk="1" hangingPunct="1"/>
            <a:endParaRPr lang="ru-RU" sz="22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4438"/>
            <a:ext cx="2843213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20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881" y="4797152"/>
            <a:ext cx="3474119" cy="1152128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работы неизвестного художника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357188" y="214313"/>
            <a:ext cx="5214937" cy="6455047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1824г. поэт был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сослан в имение своей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– село Михайловское. Там Александр особенно сблизился с няней Ариной  Родионовной. Она была кормилицей и няней Оленьки. Через два года, в 1799 году после рождения Сашеньки она  осталась в семье верной, преданной нянькой детям на всю оставшуюся жизнь. Сначала в Москве, потом в Захарове, а позже и в далеком селе Михайловском.  </a:t>
            </a:r>
          </a:p>
          <a:p>
            <a:pPr marL="45720" indent="0" eaLnBrk="1" hangingPunct="1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Родионовна жила в далеком селе Михайловском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опальным поэтом и  слушала, как за окном  "Буря мглою небо кроет …«.</a:t>
            </a:r>
          </a:p>
          <a:p>
            <a:pPr eaLnBrk="1" hangingPunct="1"/>
            <a:endParaRPr lang="ru-RU" sz="1500" dirty="0" smtClean="0"/>
          </a:p>
          <a:p>
            <a:pPr eaLnBrk="1" hangingPunct="1"/>
            <a:endParaRPr lang="ru-RU" sz="1500" dirty="0" smtClean="0"/>
          </a:p>
          <a:p>
            <a:pPr eaLnBrk="1" hangingPunct="1">
              <a:buFont typeface="Arial" charset="0"/>
              <a:buNone/>
            </a:pPr>
            <a:endParaRPr lang="ru-RU" sz="1500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285875"/>
            <a:ext cx="27432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163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1" y="332656"/>
            <a:ext cx="5292030" cy="633670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1830 году Александр Сергеевич Пушкин делает предложение руки и сердца Наталье Гончаровой. Отец дарит Пушкину в качестве подарка на свадьбу деревню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Кистенево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рядом с имением отца Болдино. Поэт едет в Болдино, чтобы вступить во владение, и остается здесь на целых три месяца из-за карантина по причине холеры. 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Болдинская осень – так называется этот период в творчестве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пик творчества поэта, во время которого было написано более 30 стихотворений, прозаические произведения, критические статьи, сказки.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214438"/>
            <a:ext cx="33162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5568163" y="5277736"/>
            <a:ext cx="3384376" cy="95093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4572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Гончарова.</a:t>
            </a:r>
          </a:p>
          <a:p>
            <a:pPr marL="4572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- Александр Брюллов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78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4"/>
          <p:cNvSpPr>
            <a:spLocks noGrp="1"/>
          </p:cNvSpPr>
          <p:nvPr>
            <p:ph idx="4294967295"/>
          </p:nvPr>
        </p:nvSpPr>
        <p:spPr>
          <a:xfrm>
            <a:off x="3347865" y="226644"/>
            <a:ext cx="4176463" cy="6226692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февраля 1831 года в Москве произошло венчание Александра Пушкина и Натальи Гончаровой. </a:t>
            </a:r>
          </a:p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этого же года молодожены переезжают жить </a:t>
            </a:r>
          </a:p>
          <a:p>
            <a:pPr marL="45720" indent="0" eaLnBrk="1" hangingPunct="1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дачу </a:t>
            </a:r>
          </a:p>
          <a:p>
            <a:pPr marL="45720" indent="0" eaLnBrk="1" hangingPunct="1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Царском Селе. </a:t>
            </a:r>
            <a:endParaRPr lang="ru-RU" sz="2400" b="1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26644"/>
            <a:ext cx="2619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794" y="3458673"/>
            <a:ext cx="24415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377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882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Александр Сергеевич Пушкин</vt:lpstr>
      <vt:lpstr>Слайд 2</vt:lpstr>
      <vt:lpstr>Слайд 3</vt:lpstr>
      <vt:lpstr>Слайд 4</vt:lpstr>
      <vt:lpstr>Слайд 5</vt:lpstr>
      <vt:lpstr>Слайд 6</vt:lpstr>
      <vt:lpstr>Портрет работы неизвестного художника</vt:lpstr>
      <vt:lpstr>Слайд 8</vt:lpstr>
      <vt:lpstr>Слайд 9</vt:lpstr>
      <vt:lpstr>Слайд 10</vt:lpstr>
      <vt:lpstr>Другие произведения  Александра Сергеевича </vt:lpstr>
      <vt:lpstr>Смерть поэта </vt:lpstr>
      <vt:lpstr>Слайд 13</vt:lpstr>
      <vt:lpstr>Слайд 14</vt:lpstr>
      <vt:lpstr>ПРОВЕРИМ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Александр Сергеевич Пушкин</dc:title>
  <dc:creator>User</dc:creator>
  <cp:lastModifiedBy>Вованчик -- поганчик</cp:lastModifiedBy>
  <cp:revision>23</cp:revision>
  <dcterms:created xsi:type="dcterms:W3CDTF">2016-08-04T06:27:46Z</dcterms:created>
  <dcterms:modified xsi:type="dcterms:W3CDTF">2024-06-03T03:35:58Z</dcterms:modified>
</cp:coreProperties>
</file>