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2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7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6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3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7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3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B983-21BE-4DFB-9840-6A7A7C898A0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003F-99B8-46E2-946F-6C3B67FB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88F183-0A6F-49C5-A84A-31D67418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45" y="-49696"/>
            <a:ext cx="919764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7068F2-5143-411F-94AF-E29956F6B5B3}"/>
              </a:ext>
            </a:extLst>
          </p:cNvPr>
          <p:cNvSpPr/>
          <p:nvPr/>
        </p:nvSpPr>
        <p:spPr>
          <a:xfrm>
            <a:off x="4067944" y="620688"/>
            <a:ext cx="4464496" cy="451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 к дню 8 Марта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«Мамочка милая, мама моя» </a:t>
            </a:r>
            <a:endParaRPr lang="ru-RU" sz="36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</a:t>
            </a:r>
            <a:endParaRPr lang="ru-RU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3C775-E090-4841-A653-22F16A104197}"/>
              </a:ext>
            </a:extLst>
          </p:cNvPr>
          <p:cNvSpPr txBox="1"/>
          <p:nvPr/>
        </p:nvSpPr>
        <p:spPr>
          <a:xfrm>
            <a:off x="5148064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Семицветик</a:t>
            </a:r>
          </a:p>
        </p:txBody>
      </p:sp>
    </p:spTree>
    <p:extLst>
      <p:ext uri="{BB962C8B-B14F-4D97-AF65-F5344CB8AC3E}">
        <p14:creationId xmlns:p14="http://schemas.microsoft.com/office/powerpoint/2010/main" val="293481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8A7BD299-9A0A-4F8F-ACB6-CAED8416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0"/>
            <a:ext cx="910526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2253A9-D273-4D57-A819-38F0F5D6F945}"/>
              </a:ext>
            </a:extLst>
          </p:cNvPr>
          <p:cNvSpPr/>
          <p:nvPr/>
        </p:nvSpPr>
        <p:spPr>
          <a:xfrm>
            <a:off x="251520" y="188640"/>
            <a:ext cx="864096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 групповой газеты «Мамочка милая, мама моя» 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A28F3C-CFED-4F7C-9CF9-937BB2D88B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5062"/>
            <a:ext cx="7200801" cy="539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09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A81E01DB-09B7-4579-9513-87851EE7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" y="0"/>
            <a:ext cx="910526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501CF-8D97-4C28-A0B7-3B831177A6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3676" r="16666"/>
          <a:stretch/>
        </p:blipFill>
        <p:spPr bwMode="auto">
          <a:xfrm>
            <a:off x="2123728" y="1412776"/>
            <a:ext cx="4752529" cy="46085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EFA0E-6D2A-4491-ADA4-761C08606C39}"/>
              </a:ext>
            </a:extLst>
          </p:cNvPr>
          <p:cNvSpPr/>
          <p:nvPr/>
        </p:nvSpPr>
        <p:spPr>
          <a:xfrm>
            <a:off x="251520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детям стихов и рассказов о маме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523B946-9E06-4E7E-9443-EEFC7E51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" y="0"/>
            <a:ext cx="910526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DFBC2A-C9E2-44AB-B9AB-C4A822535C4D}"/>
              </a:ext>
            </a:extLst>
          </p:cNvPr>
          <p:cNvSpPr/>
          <p:nvPr/>
        </p:nvSpPr>
        <p:spPr>
          <a:xfrm>
            <a:off x="179512" y="260648"/>
            <a:ext cx="6678488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«Мимоза для мамы»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B32FD-10F8-485D-8B6B-E861CD389E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56" y="1757561"/>
            <a:ext cx="667848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73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E3251BFE-5B87-48A9-8E86-40E7C433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" y="-49696"/>
            <a:ext cx="910526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E0A1B-5DDE-4748-B0BA-86D177D463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5691" r="3507" b="9553"/>
          <a:stretch/>
        </p:blipFill>
        <p:spPr bwMode="auto">
          <a:xfrm rot="10800000">
            <a:off x="1063549" y="1384251"/>
            <a:ext cx="6572771" cy="5010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7B5A4-C523-4201-B928-6F1048BB3832}"/>
              </a:ext>
            </a:extLst>
          </p:cNvPr>
          <p:cNvSpPr txBox="1"/>
          <p:nvPr/>
        </p:nvSpPr>
        <p:spPr>
          <a:xfrm>
            <a:off x="539552" y="332656"/>
            <a:ext cx="712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«Мамина улыбка- солнечный лучик»</a:t>
            </a:r>
          </a:p>
        </p:txBody>
      </p:sp>
    </p:spTree>
    <p:extLst>
      <p:ext uri="{BB962C8B-B14F-4D97-AF65-F5344CB8AC3E}">
        <p14:creationId xmlns:p14="http://schemas.microsoft.com/office/powerpoint/2010/main" val="124052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E3E2A65D-C3EC-4282-82A7-1E59A9E9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" y="0"/>
            <a:ext cx="910526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B3AB5-BB5A-40CC-8700-587BB5FC70AF}"/>
              </a:ext>
            </a:extLst>
          </p:cNvPr>
          <p:cNvSpPr txBox="1"/>
          <p:nvPr/>
        </p:nvSpPr>
        <p:spPr>
          <a:xfrm>
            <a:off x="611560" y="332656"/>
            <a:ext cx="642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Оформление окон к празднику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73AB7-E4A3-44ED-973D-2F6962C4C2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r="3028"/>
          <a:stretch/>
        </p:blipFill>
        <p:spPr bwMode="auto">
          <a:xfrm>
            <a:off x="358749" y="1263035"/>
            <a:ext cx="4833903" cy="322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ABD77-8DE4-4477-B66B-DFB7D08AF72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r="11103" b="5118"/>
          <a:stretch/>
        </p:blipFill>
        <p:spPr bwMode="auto">
          <a:xfrm>
            <a:off x="5508104" y="2132856"/>
            <a:ext cx="345638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95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Zaborovskiy</dc:creator>
  <cp:lastModifiedBy>Zaborovskiy</cp:lastModifiedBy>
  <cp:revision>8</cp:revision>
  <dcterms:created xsi:type="dcterms:W3CDTF">2026-03-06T06:48:41Z</dcterms:created>
  <dcterms:modified xsi:type="dcterms:W3CDTF">2026-03-10T11:34:16Z</dcterms:modified>
</cp:coreProperties>
</file>