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3" r:id="rId6"/>
    <p:sldId id="259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04DCC-A492-4342-B54E-52C531EE82BE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F9482-C91F-467E-B167-77C37D816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s://avatars.mds.yandex.net/i?id=be0ac805c718ec1b7aee192aa9d7dfaf66946797-5745674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0"/>
            <a:ext cx="9429784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-214346" y="642918"/>
            <a:ext cx="4357718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Активные формы сотрудничества с родителями в период адаптации детей к дошкольному учреждению</a:t>
            </a:r>
            <a:endParaRPr lang="ru-RU" sz="11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14290"/>
            <a:ext cx="9897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Муниципальное бюджетное дошкольное образовательное  учреждение детский сад 125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-214346" y="5000636"/>
            <a:ext cx="5143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Подготовила: Андреева </a:t>
            </a:r>
            <a:r>
              <a:rPr lang="ru-RU" dirty="0" smtClean="0"/>
              <a:t>Оксана </a:t>
            </a:r>
            <a:r>
              <a:rPr lang="ru-RU" dirty="0" smtClean="0"/>
              <a:t>Васильевна  воспитатель МБДОУ детский сад 125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s://avatars.mds.yandex.net/i?id=67de1e4d3303b34b1cb8b25aceddc403df94c50e-1645991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2808" y="0"/>
            <a:ext cx="9216808" cy="7143776"/>
          </a:xfrm>
          <a:prstGeom prst="rect">
            <a:avLst/>
          </a:prstGeom>
          <a:noFill/>
        </p:spPr>
      </p:pic>
      <p:pic>
        <p:nvPicPr>
          <p:cNvPr id="6146" name="Picture 2" descr="ucp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71472" y="642918"/>
            <a:ext cx="8143932" cy="650085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1071546"/>
            <a:ext cx="77153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Цель: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357290" y="1214422"/>
            <a:ext cx="678661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оказать поддержку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родителям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преодолении стрессовых состояний в период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адаптации детей к детскому саду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avatars.mds.yandex.net/i?id=82d73d9c1d66bfef12ea245db2071a69ce245a9b-565375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28596" y="428604"/>
            <a:ext cx="83582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Адаптация-</a:t>
            </a:r>
            <a:r>
              <a:rPr lang="ru-RU" sz="2800" dirty="0"/>
              <a:t> в широком смысле - приспособление к изменяющимся внешним и внутренним условиям. 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>
                <a:solidFill>
                  <a:srgbClr val="FF0000"/>
                </a:solidFill>
              </a:rPr>
              <a:t>Адаптацией </a:t>
            </a:r>
            <a:r>
              <a:rPr lang="ru-RU" sz="2800" dirty="0"/>
              <a:t>принято называть процесс вхождения ребенка в новую среду и привыкание к ее условиям. </a:t>
            </a:r>
          </a:p>
        </p:txBody>
      </p:sp>
      <p:pic>
        <p:nvPicPr>
          <p:cNvPr id="5122" name="Picture 2" descr="https://avatars.mds.yandex.net/i?id=92bd571ffc85d60027b648b956b9ae2754382c49-12714810-images-thumbs&amp;n=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786058"/>
            <a:ext cx="250033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i?id=e442a1264c2d1d7b76d12043943759a8e37df3a3-10869844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9144000" cy="657229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85720" y="714356"/>
            <a:ext cx="885828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r>
              <a:rPr lang="ru-RU" b="1" dirty="0" smtClean="0"/>
              <a:t>                             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УРОВНИ </a:t>
            </a:r>
            <a:r>
              <a:rPr lang="ru-RU" b="1" dirty="0">
                <a:solidFill>
                  <a:srgbClr val="FF0000"/>
                </a:solidFill>
              </a:rPr>
              <a:t>АДАПТАЦИИ</a:t>
            </a:r>
          </a:p>
          <a:p>
            <a:pPr fontAlgn="t"/>
            <a:endParaRPr lang="ru-RU" dirty="0" smtClean="0"/>
          </a:p>
          <a:p>
            <a:pPr fontAlgn="t"/>
            <a:r>
              <a:rPr lang="ru-RU" sz="2000" dirty="0" smtClean="0">
                <a:solidFill>
                  <a:srgbClr val="7030A0"/>
                </a:solidFill>
              </a:rPr>
              <a:t>Адаптация </a:t>
            </a:r>
            <a:r>
              <a:rPr lang="ru-RU" sz="2000" dirty="0">
                <a:solidFill>
                  <a:srgbClr val="7030A0"/>
                </a:solidFill>
              </a:rPr>
              <a:t>ребенка проходит на 2-х уровнях: физическом и психологическом</a:t>
            </a:r>
            <a:r>
              <a:rPr lang="ru-RU" sz="2000" dirty="0"/>
              <a:t>. </a:t>
            </a:r>
            <a:endParaRPr lang="ru-RU" sz="2000" dirty="0" smtClean="0"/>
          </a:p>
          <a:p>
            <a:pPr fontAlgn="t"/>
            <a:r>
              <a:rPr lang="ru-RU" sz="2000" dirty="0" smtClean="0">
                <a:solidFill>
                  <a:srgbClr val="FF0000"/>
                </a:solidFill>
              </a:rPr>
              <a:t>На </a:t>
            </a:r>
            <a:r>
              <a:rPr lang="ru-RU" sz="2000" dirty="0">
                <a:solidFill>
                  <a:srgbClr val="FF0000"/>
                </a:solidFill>
              </a:rPr>
              <a:t>физическом уровне </a:t>
            </a:r>
            <a:r>
              <a:rPr lang="ru-RU" sz="2000" dirty="0"/>
              <a:t>малышу надо привыкнуть: К новому режиму - определенному, заданному ритму жизни, новым нагрузкам ( необходимо сидеть, слушать, выполнять просьбы); Необходимости самоограничений; Невозможности уединения; Новой пище, новым помещениям и т.д</a:t>
            </a:r>
            <a:r>
              <a:rPr lang="ru-RU" sz="2000" dirty="0" smtClean="0"/>
              <a:t>. </a:t>
            </a:r>
          </a:p>
          <a:p>
            <a:pPr fontAlgn="t"/>
            <a:r>
              <a:rPr lang="ru-RU" sz="2000" dirty="0" smtClean="0">
                <a:solidFill>
                  <a:srgbClr val="FF0000"/>
                </a:solidFill>
              </a:rPr>
              <a:t>На психологическом уровне </a:t>
            </a:r>
            <a:r>
              <a:rPr lang="ru-RU" sz="2000" dirty="0" smtClean="0"/>
              <a:t>малышу стоит привыкнуть: К отсутствию значимого взрослого (мамы, папы и т.д.); Необходимости в одиночку справляться со своими проблемами; Большому количеству новых людей и необходимости с ними взаимодействовать; Необходимости отстаивать свое личное пространство. </a:t>
            </a:r>
          </a:p>
          <a:p>
            <a:pPr fontAlgn="t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 descr="https://avatars.mds.yandex.net/i?id=9594523807fbeec77d92cbd403f512bba9e7631f-5672852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64096" y="0"/>
            <a:ext cx="9408096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429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dirty="0" smtClean="0">
                <a:solidFill>
                  <a:srgbClr val="0070C0"/>
                </a:solidFill>
              </a:rPr>
              <a:t>Коллективные формы  </a:t>
            </a:r>
            <a:r>
              <a:rPr lang="ru-RU" sz="2400" dirty="0" smtClean="0"/>
              <a:t> (родительское собрание, деловые игры)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Индивидуальные формы </a:t>
            </a:r>
            <a:r>
              <a:rPr lang="ru-RU" sz="2400" dirty="0" smtClean="0"/>
              <a:t>(консультации, беседы)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Наглядно-информационные формы </a:t>
            </a:r>
            <a:r>
              <a:rPr lang="ru-RU" sz="2400" dirty="0" smtClean="0"/>
              <a:t>(информационные стенды)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Информационно-аналитические формы</a:t>
            </a:r>
            <a:r>
              <a:rPr lang="ru-RU" sz="2400" dirty="0" smtClean="0"/>
              <a:t> (анкетирование) 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Досуговые</a:t>
            </a:r>
            <a:r>
              <a:rPr lang="ru-RU" sz="2400" dirty="0" smtClean="0">
                <a:solidFill>
                  <a:srgbClr val="0070C0"/>
                </a:solidFill>
              </a:rPr>
              <a:t> формы </a:t>
            </a:r>
            <a:r>
              <a:rPr lang="ru-RU" sz="2400" dirty="0" smtClean="0"/>
              <a:t>(досуги, конкурсы)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Познавательные формы </a:t>
            </a:r>
            <a:endParaRPr lang="ru-RU" sz="24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20" y="285728"/>
            <a:ext cx="85725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Активные ф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ормы сотрудничества с родителями в период адаптации детей к ДОУ: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3" name="Picture 3" descr="https://avatars.mds.yandex.net/i?id=9075ce4aaeb89a7be785defa29c045131b641f41-16921400-images-thumbs&amp;n=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5DAEF"/>
              </a:clrFrom>
              <a:clrTo>
                <a:srgbClr val="C5DAE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3571875"/>
            <a:ext cx="5357850" cy="3286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900115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210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DNA7 X64</dc:creator>
  <cp:lastModifiedBy>DNA7 X64</cp:lastModifiedBy>
  <cp:revision>16</cp:revision>
  <dcterms:created xsi:type="dcterms:W3CDTF">2025-08-18T17:25:17Z</dcterms:created>
  <dcterms:modified xsi:type="dcterms:W3CDTF">2026-01-15T08:20:32Z</dcterms:modified>
</cp:coreProperties>
</file>