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2" r:id="rId5"/>
    <p:sldId id="263" r:id="rId6"/>
    <p:sldId id="266" r:id="rId7"/>
    <p:sldId id="267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803" autoAdjust="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61F390-62B0-411B-A237-05774BA142FF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3DCA14-4F9E-455F-9B1A-37C6AD5B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F8F-92E8-46A5-99A0-19548EA2E7DC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75EC-DF11-42E5-92D0-0F5F6980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FA1ABB-74D3-4911-819E-88A763589303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2AFB36A-A6C0-428B-83E4-86BB3FBFC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C070-FBF3-4B9E-9F8D-E3D262ECB3DE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45F-7FF2-4581-BC00-449FFE5ED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707269-6039-4F75-92B8-472172C0BFAA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B6715-727A-4713-8676-AFC1657E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5E83-036C-4A3D-B1C0-BC10B5288312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6A82-7F1F-4FB5-AD36-53A5E56D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8B8C-4A2A-4F80-9769-EE0A36C7C965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3D28-3AA5-43DB-9293-326FF9229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DEEA-FB44-492C-A725-D185B9C6186C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EDE6-93D4-4CFF-9843-81CF1044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AB60-F9D1-4CE1-A256-50DE4550C27C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0391-BBF7-4108-82DB-8CC2D09DB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53D0-454B-4937-B753-67ADB0234039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CDEB-7F5B-4697-9499-28C61FE20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08E76B-C068-41AF-98A8-78D817D7DB40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B6690-69B0-464F-9B34-8B2D7ADA3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EF0200-6451-4509-BD36-D73A29C474AD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4F126D-DBA6-46A8-AC34-98F08352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14612" y="0"/>
            <a:ext cx="5857916" cy="11429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/>
              <a:t>Муниципальное дошкольное образовательное учреждение детский сад №125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29250" y="1989138"/>
            <a:ext cx="3429000" cy="3440112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200" dirty="0"/>
              <a:t>«Развитие образной памяти детей средствами   условно –схематических изображений»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000" dirty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>
                <a:solidFill>
                  <a:srgbClr val="FFFF00"/>
                </a:solidFill>
              </a:rPr>
              <a:t>Подготовила  : Андреева Оксана       Васильевна воспитатель МБДОУ детский сад 125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446338"/>
            <a:ext cx="22860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428875"/>
            <a:ext cx="2286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8" y="2581275"/>
            <a:ext cx="2286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357438"/>
            <a:ext cx="257175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571900" cy="38576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Условно – схематические изображения играют большую и существенную роль в развитии образной памяти и при достаточном их изучении , можно с успехом применять  во многих образовательных областях дошкольного воспитания</a:t>
            </a:r>
          </a:p>
        </p:txBody>
      </p:sp>
      <p:sp>
        <p:nvSpPr>
          <p:cNvPr id="24578" name="Текст 8"/>
          <p:cNvSpPr>
            <a:spLocks noGrp="1"/>
          </p:cNvSpPr>
          <p:nvPr>
            <p:ph type="body" sz="half" idx="2"/>
          </p:nvPr>
        </p:nvSpPr>
        <p:spPr>
          <a:xfrm flipV="1">
            <a:off x="5389563" y="5203825"/>
            <a:ext cx="3429000" cy="96838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467" b="7467"/>
          <a:stretch>
            <a:fillRect/>
          </a:stretch>
        </p:blipFill>
        <p:spPr>
          <a:xfrm rot="21056810">
            <a:off x="744648" y="1097092"/>
            <a:ext cx="4301731" cy="4357718"/>
          </a:xfrm>
          <a:noFill/>
          <a:ln w="9525"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320040"/>
            <a:ext cx="6696100" cy="2514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         </a:t>
            </a:r>
            <a:r>
              <a:rPr lang="ru-RU" sz="2800" dirty="0"/>
              <a:t>        Заключение</a:t>
            </a:r>
          </a:p>
        </p:txBody>
      </p:sp>
      <p:sp>
        <p:nvSpPr>
          <p:cNvPr id="25602" name="Содержимое 5"/>
          <p:cNvSpPr>
            <a:spLocks noGrp="1"/>
          </p:cNvSpPr>
          <p:nvPr>
            <p:ph idx="1"/>
          </p:nvPr>
        </p:nvSpPr>
        <p:spPr>
          <a:xfrm>
            <a:off x="428625" y="571500"/>
            <a:ext cx="7267575" cy="5884863"/>
          </a:xfrm>
        </p:spPr>
        <p:txBody>
          <a:bodyPr/>
          <a:lstStyle/>
          <a:p>
            <a:pPr eaLnBrk="1" hangingPunct="1"/>
            <a:r>
              <a:rPr lang="ru-RU" sz="900"/>
              <a:t>Таким образом, результаты контрольного эксперимента показывают:</a:t>
            </a:r>
          </a:p>
          <a:p>
            <a:pPr eaLnBrk="1" hangingPunct="1"/>
            <a:r>
              <a:rPr lang="ru-RU" sz="900"/>
              <a:t>1. произошло значительное повышение продуктивности образной памяти у испытуемых детей старшего дошкольного возраста. Это выражается в следующем:</a:t>
            </a:r>
          </a:p>
          <a:p>
            <a:pPr eaLnBrk="1" hangingPunct="1"/>
            <a:r>
              <a:rPr lang="ru-RU" sz="900"/>
              <a:t>- степень развития образной памяти старших дошкольников повысилась - стали преобладать высокий и средний уровни развития образной памяти;</a:t>
            </a:r>
          </a:p>
          <a:p>
            <a:pPr eaLnBrk="1" hangingPunct="1"/>
            <a:r>
              <a:rPr lang="ru-RU" sz="900"/>
              <a:t>- увеличились объем и продуктивность памяти;</a:t>
            </a:r>
          </a:p>
          <a:p>
            <a:pPr eaLnBrk="1" hangingPunct="1"/>
            <a:r>
              <a:rPr lang="ru-RU" sz="900"/>
              <a:t>- дети преимущественно прибегают к частичному способу запоминания;</a:t>
            </a:r>
          </a:p>
          <a:p>
            <a:pPr eaLnBrk="1" hangingPunct="1"/>
            <a:r>
              <a:rPr lang="ru-RU" sz="900"/>
              <a:t>- сохраняются большие индивидуальные различия в скорости запоминания и воспроизведения материала;</a:t>
            </a:r>
          </a:p>
          <a:p>
            <a:pPr eaLnBrk="1" hangingPunct="1"/>
            <a:r>
              <a:rPr lang="ru-RU" sz="900"/>
              <a:t>- хотя детям по - прежнему легче запоминать и воспроизводить изображение конкретных предметов, чем абстрактных, однако разрыв в количестве правильно воспроизведённых конкретных и абстрактных фигур значительно сократился;</a:t>
            </a:r>
          </a:p>
          <a:p>
            <a:pPr eaLnBrk="1" hangingPunct="1"/>
            <a:r>
              <a:rPr lang="ru-RU" sz="900"/>
              <a:t>- дети чаще используют такие приёмы запоминания как вербализация, ассоциативные методы, смысловая группировка;</a:t>
            </a:r>
          </a:p>
          <a:p>
            <a:pPr eaLnBrk="1" hangingPunct="1"/>
            <a:r>
              <a:rPr lang="ru-RU" sz="900"/>
              <a:t>- дошкольники стали применять несколько способов запоминания одновременно;</a:t>
            </a:r>
          </a:p>
          <a:p>
            <a:pPr eaLnBrk="1" hangingPunct="1"/>
            <a:r>
              <a:rPr lang="ru-RU" sz="900"/>
              <a:t>- увеличилась концентрация внимания и его распределение;</a:t>
            </a:r>
          </a:p>
          <a:p>
            <a:pPr eaLnBrk="1" hangingPunct="1"/>
            <a:r>
              <a:rPr lang="ru-RU" sz="900"/>
              <a:t>- повысился уровень самоконтроля и самоорганизации;</a:t>
            </a:r>
          </a:p>
          <a:p>
            <a:pPr eaLnBrk="1" hangingPunct="1"/>
            <a:r>
              <a:rPr lang="ru-RU" sz="900"/>
              <a:t>- отмечается положительный фон настроения при выполнении упражнений;</a:t>
            </a:r>
          </a:p>
          <a:p>
            <a:pPr eaLnBrk="1" hangingPunct="1"/>
            <a:r>
              <a:rPr lang="ru-RU" sz="900"/>
              <a:t>- улучшилась дифференцировка схожих признаков (цвет, форма, размер).</a:t>
            </a:r>
          </a:p>
          <a:p>
            <a:pPr eaLnBrk="1" hangingPunct="1"/>
            <a:r>
              <a:rPr lang="ru-RU" sz="900"/>
              <a:t>2. Наиболее эффективное развитие образной памяти происходит при применении системы работы, где используются игры и упражнения с использованием условно – схематических изображений  развивающих образную память детей старшего дошкольного возраста.</a:t>
            </a:r>
          </a:p>
          <a:p>
            <a:pPr eaLnBrk="1" hangingPunct="1"/>
            <a:r>
              <a:rPr lang="ru-RU" sz="900"/>
              <a:t>Программа позволила:</a:t>
            </a:r>
          </a:p>
          <a:p>
            <a:pPr eaLnBrk="1" hangingPunct="1"/>
            <a:r>
              <a:rPr lang="ru-RU" sz="900"/>
              <a:t>- достичь более легкого овладения детьми приёмами запоминания, умения их сочетания и использования в новых условиях;</a:t>
            </a:r>
          </a:p>
          <a:p>
            <a:pPr eaLnBrk="1" hangingPunct="1"/>
            <a:r>
              <a:rPr lang="ru-RU" sz="900"/>
              <a:t>- изменить характер воспроизведения (ребенок свободно меняет при воспроизведении порядок названных ему предметов, объединяет их по назначению, вызывает образ предмета не только внешними предметными сигналами, значками,  но и произнесённым словом);</a:t>
            </a:r>
          </a:p>
          <a:p>
            <a:pPr eaLnBrk="1" hangingPunct="1"/>
            <a:r>
              <a:rPr lang="ru-RU" sz="900"/>
              <a:t>- сформировать четкую структуру зрительных и слуховых образов и развить способность связывать образы с прошлым опытом;</a:t>
            </a:r>
          </a:p>
          <a:p>
            <a:pPr eaLnBrk="1" hangingPunct="1"/>
            <a:r>
              <a:rPr lang="ru-RU" sz="900"/>
              <a:t>- улучшить состояние общей и мелкой моторики.</a:t>
            </a:r>
          </a:p>
          <a:p>
            <a:pPr eaLnBrk="1" hangingPunct="1"/>
            <a:r>
              <a:rPr lang="ru-RU" sz="900"/>
              <a:t> </a:t>
            </a:r>
          </a:p>
          <a:p>
            <a:pPr eaLnBrk="1" hangingPunct="1"/>
            <a:r>
              <a:rPr lang="ru-RU" sz="900"/>
              <a:t>Таким образом, специально организованная деятельность с детьми старшего дошкольного возраста в форме дидактических игр и упражнений где используются условно – схематические изображения,  направленная на развитие образной памяти, способствовала повышению уровня её развития.</a:t>
            </a:r>
          </a:p>
          <a:p>
            <a:pPr eaLnBrk="1" hangingPunct="1"/>
            <a:r>
              <a:rPr lang="ru-RU" sz="900"/>
              <a:t> </a:t>
            </a:r>
          </a:p>
          <a:p>
            <a:pPr eaLnBrk="1" hangingPunct="1"/>
            <a:endParaRPr lang="ru-RU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714776" cy="4929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Под образной памятью в психологии традиционно понимается память на многообразие конкретного наглядного материала : предметов и их признаков , картин природы и жизни, запахов, вкусовых ощущений и прочее. ТО есть, это запоминание , сохранение  и воспроизведение образов самих предметов или их изображений , это – память на представления.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384" b="14384"/>
          <a:stretch>
            <a:fillRect/>
          </a:stretch>
        </p:blipFill>
        <p:spPr>
          <a:xfrm>
            <a:off x="857224" y="956243"/>
            <a:ext cx="3571900" cy="3885223"/>
          </a:xfrm>
          <a:noFill/>
          <a:ln w="9525"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3500462" cy="27146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условно - Схематические изображения – это наглядно – практическое обучение развития памяти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77825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/>
              <a:t>Заключается он</a:t>
            </a:r>
            <a:r>
              <a:rPr lang="ru-RU" sz="2200">
                <a:latin typeface="Arial" charset="0"/>
              </a:rPr>
              <a:t>о</a:t>
            </a:r>
            <a:r>
              <a:rPr lang="ru-RU" sz="2200"/>
              <a:t> в том , что память ребёнка развивают с помощью специальных  УСЛОВНЫХ СХЕМ , ИЗОБРАЖЕНИЙ, КОТОРЫЕ В НАГЛЯДНОЙ И ДОСТУПНОЙ ДЛЯ НЕГО ФОРМЕ ВОСПРОИЗВОДЯТ СКРЫТЫЕ СВОЙСТВА И СВЯЗИ ТОГО, ИЛИ ИНОГО ОБЪЕКТА.</a:t>
            </a:r>
          </a:p>
          <a:p>
            <a:pPr eaLnBrk="1" hangingPunct="1">
              <a:lnSpc>
                <a:spcPct val="90000"/>
              </a:lnSpc>
            </a:pPr>
            <a:endParaRPr lang="ru-RU" sz="1900"/>
          </a:p>
          <a:p>
            <a:pPr eaLnBrk="1" hangingPunct="1">
              <a:lnSpc>
                <a:spcPct val="90000"/>
              </a:lnSpc>
            </a:pPr>
            <a:endParaRPr lang="ru-RU" sz="1900"/>
          </a:p>
          <a:p>
            <a:pPr eaLnBrk="1" hangingPunct="1">
              <a:lnSpc>
                <a:spcPct val="90000"/>
              </a:lnSpc>
            </a:pPr>
            <a:endParaRPr lang="ru-RU" sz="1900"/>
          </a:p>
          <a:p>
            <a:pPr eaLnBrk="1" hangingPunct="1">
              <a:lnSpc>
                <a:spcPct val="90000"/>
              </a:lnSpc>
            </a:pPr>
            <a:endParaRPr lang="ru-RU" sz="1900"/>
          </a:p>
          <a:p>
            <a:pPr eaLnBrk="1" hangingPunct="1">
              <a:lnSpc>
                <a:spcPct val="90000"/>
              </a:lnSpc>
            </a:pPr>
            <a:endParaRPr lang="ru-RU" sz="1900"/>
          </a:p>
        </p:txBody>
      </p:sp>
      <p:pic>
        <p:nvPicPr>
          <p:cNvPr id="153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038" y="2643188"/>
            <a:ext cx="4340226" cy="42148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          Актуальность</a:t>
            </a:r>
          </a:p>
        </p:txBody>
      </p:sp>
      <p:sp>
        <p:nvSpPr>
          <p:cNvPr id="1638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ru-RU" sz="1600"/>
              <a:t>Использование условно – схематических изображений вызывает  детей интерес</a:t>
            </a:r>
          </a:p>
          <a:p>
            <a:pPr eaLnBrk="1" hangingPunct="1"/>
            <a:endParaRPr lang="ru-RU" sz="1600"/>
          </a:p>
          <a:p>
            <a:pPr eaLnBrk="1" hangingPunct="1"/>
            <a:r>
              <a:rPr lang="ru-RU" sz="1600"/>
              <a:t>Облегчает и ускоряет процесс запоминания и усвоения материала , формирует приёмы работы с памятью.</a:t>
            </a:r>
          </a:p>
          <a:p>
            <a:pPr eaLnBrk="1" hangingPunct="1"/>
            <a:endParaRPr lang="ru-RU" sz="1600"/>
          </a:p>
          <a:p>
            <a:pPr eaLnBrk="1" hangingPunct="1"/>
            <a:r>
              <a:rPr lang="ru-RU" sz="1600"/>
              <a:t>Применяя этот метод, дети учатся видеть главное , систематизировать полученные знания.</a:t>
            </a:r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  <a:p>
            <a:pPr eaLnBrk="1" hangingPunct="1"/>
            <a:endParaRPr lang="ru-RU" sz="160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1839913"/>
            <a:ext cx="3857625" cy="3803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 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Цель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3317875"/>
            <a:ext cx="4845050" cy="3254375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57188" y="1571625"/>
            <a:ext cx="7500937" cy="1643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  </a:t>
            </a:r>
            <a:r>
              <a:rPr lang="ru-RU" sz="2400" dirty="0">
                <a:solidFill>
                  <a:srgbClr val="0070C0"/>
                </a:solidFill>
              </a:rPr>
              <a:t>Обучить детей условно – схематическим    изображениям предметов как средства запоминания , и выяснить какую роль играют они в развитии образной памяти.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 </a:t>
            </a:r>
            <a:r>
              <a:rPr lang="ru-RU" sz="2000" dirty="0"/>
              <a:t>Для достижения данной цели  поставлены следующие задачи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Изучить литературу по исследуемой теме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 Выявить уровень развития образной памяти у старших дошкольников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Разработать и реализовать комплекс игр и упражнений по обучению детей условно – схематическим изображения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Дать оценку эффективности предложенного комплекса игр и упражнений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3571875"/>
            <a:ext cx="2928937" cy="29289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              </a:t>
            </a:r>
            <a:r>
              <a:rPr lang="ru-RU" sz="2800" dirty="0">
                <a:solidFill>
                  <a:srgbClr val="92D050"/>
                </a:solidFill>
              </a:rPr>
              <a:t>Последовательность     </a:t>
            </a:r>
          </a:p>
        </p:txBody>
      </p:sp>
      <p:sp>
        <p:nvSpPr>
          <p:cNvPr id="23554" name="Текст 5"/>
          <p:cNvSpPr>
            <a:spLocks noGrp="1"/>
          </p:cNvSpPr>
          <p:nvPr>
            <p:ph type="body" idx="1"/>
          </p:nvPr>
        </p:nvSpPr>
        <p:spPr>
          <a:xfrm>
            <a:off x="457200" y="5157788"/>
            <a:ext cx="3521075" cy="1166812"/>
          </a:xfrm>
        </p:spPr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Поле методики 1 выстроен диаграмма 1</a:t>
            </a:r>
          </a:p>
        </p:txBody>
      </p:sp>
      <p:sp>
        <p:nvSpPr>
          <p:cNvPr id="23555" name="Текст 7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pPr eaLnBrk="1" hangingPunct="1"/>
            <a:r>
              <a:rPr lang="ru-RU"/>
              <a:t>Диаграмма 2</a:t>
            </a:r>
          </a:p>
        </p:txBody>
      </p:sp>
      <p:sp>
        <p:nvSpPr>
          <p:cNvPr id="23556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3157538"/>
          </a:xfrm>
        </p:spPr>
        <p:txBody>
          <a:bodyPr/>
          <a:lstStyle/>
          <a:p>
            <a:pPr eaLnBrk="1" hangingPunct="1"/>
            <a:r>
              <a:rPr lang="ru-RU" sz="2000"/>
              <a:t> Методика 1« Изучение уровня развития образной памяти»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Обучение детей условно – схематическим изображениям  -  5 занятий</a:t>
            </a:r>
          </a:p>
        </p:txBody>
      </p:sp>
      <p:sp>
        <p:nvSpPr>
          <p:cNvPr id="23557" name="Содержимое 8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489325" cy="2941638"/>
          </a:xfrm>
        </p:spPr>
        <p:txBody>
          <a:bodyPr/>
          <a:lstStyle/>
          <a:p>
            <a:pPr eaLnBrk="1" hangingPunct="1"/>
            <a:r>
              <a:rPr lang="ru-RU" sz="2000"/>
              <a:t>Игры и упражнения на развитие образной памяти с использованием условно – схематических изображений</a:t>
            </a:r>
          </a:p>
          <a:p>
            <a:pPr eaLnBrk="1" hangingPunct="1"/>
            <a:endParaRPr lang="ru-RU" sz="2000"/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Методика </a:t>
            </a:r>
            <a:r>
              <a:rPr lang="ru-RU" sz="2000">
                <a:latin typeface="Arial" charset="0"/>
              </a:rPr>
              <a:t>2 </a:t>
            </a:r>
            <a:r>
              <a:rPr lang="ru-RU" sz="2000"/>
              <a:t>« Уровень развития образной памяти»</a:t>
            </a:r>
          </a:p>
          <a:p>
            <a:pPr eaLnBrk="1" hangingPunct="1"/>
            <a:endParaRPr lang="ru-RU" sz="2000"/>
          </a:p>
          <a:p>
            <a:pPr eaLnBrk="1" hangingPunct="1"/>
            <a:endParaRPr lang="ru-RU" sz="2000"/>
          </a:p>
          <a:p>
            <a:pPr eaLnBrk="1" hangingPunct="1">
              <a:buFont typeface="Wingdings 2" pitchFamily="18" charset="2"/>
              <a:buNone/>
            </a:pPr>
            <a:endParaRPr 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3" imgW="7340220" imgH="4944285" progId="Excel.Sheet.8">
                  <p:embed/>
                </p:oleObj>
              </mc:Choice>
              <mc:Fallback>
                <p:oleObj r:id="rId3" imgW="7340220" imgH="494428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58925"/>
                        <a:ext cx="7340600" cy="494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538163"/>
            <a:ext cx="800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Уровень памяти до использования условно- схематических изображений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3" imgW="7340220" imgH="4944285" progId="Excel.Sheet.8">
                  <p:embed/>
                </p:oleObj>
              </mc:Choice>
              <mc:Fallback>
                <p:oleObj r:id="rId3" imgW="7340220" imgH="494428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58925"/>
                        <a:ext cx="7340600" cy="494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10800000" flipV="1">
            <a:off x="288925" y="392113"/>
            <a:ext cx="7523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</a:rPr>
              <a:t>Уровень памяти  после использования  условно- схематических изображений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</TotalTime>
  <Words>663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Trebuchet MS</vt:lpstr>
      <vt:lpstr>Wingdings</vt:lpstr>
      <vt:lpstr>Wingdings 2</vt:lpstr>
      <vt:lpstr>Изящная</vt:lpstr>
      <vt:lpstr>Лист Microsoft Excel 97-2003</vt:lpstr>
      <vt:lpstr>Муниципальное дошкольное образовательное учреждение детский сад №125 </vt:lpstr>
      <vt:lpstr>        Под образной памятью в психологии традиционно понимается память на многообразие конкретного наглядного материала : предметов и их признаков , картин природы и жизни, запахов, вкусовых ощущений и прочее. ТО есть, это запоминание , сохранение  и воспроизведение образов самих предметов или их изображений , это – память на представления.</vt:lpstr>
      <vt:lpstr>условно - Схематические изображения – это наглядно – практическое обучение развития памяти </vt:lpstr>
      <vt:lpstr>            Актуальность</vt:lpstr>
      <vt:lpstr>                  Цель</vt:lpstr>
      <vt:lpstr> Для достижения данной цели  поставлены следующие задачи</vt:lpstr>
      <vt:lpstr>              Последовательность     </vt:lpstr>
      <vt:lpstr>Презентация PowerPoint</vt:lpstr>
      <vt:lpstr>Презентация PowerPoint</vt:lpstr>
      <vt:lpstr>     Условно – схематические изображения играют большую и существенную роль в развитии образной памяти и при достаточном их изучении , можно с успехом применять  во многих образовательных областях дошкольного воспитания</vt:lpstr>
      <vt:lpstr>                 Заключение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Роль условно- схематических изображений в развитии образной памяти детей старшего дошкольного возраста</dc:title>
  <dc:creator>Admin</dc:creator>
  <cp:lastModifiedBy>Zaborovskiy</cp:lastModifiedBy>
  <cp:revision>43</cp:revision>
  <dcterms:created xsi:type="dcterms:W3CDTF">2013-08-22T15:38:18Z</dcterms:created>
  <dcterms:modified xsi:type="dcterms:W3CDTF">2026-01-15T10:22:35Z</dcterms:modified>
</cp:coreProperties>
</file>